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50" d="100"/>
          <a:sy n="150" d="100"/>
        </p:scale>
        <p:origin x="1536" y="-6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7" y="11300180"/>
            <a:ext cx="1543050" cy="649111"/>
          </a:xfrm>
        </p:spPr>
        <p:txBody>
          <a:bodyPr/>
          <a:lstStyle/>
          <a:p>
            <a:fld id="{56840CD1-6A58-4A6C-A68D-F38758F17623}" type="datetimeFigureOut">
              <a:rPr lang="es-CO" smtClean="0"/>
              <a:t>28/03/2025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E4-7918-4F80-937D-5C9384F0566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084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0CD1-6A58-4A6C-A68D-F38758F17623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E4-7918-4F80-937D-5C9384F0566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0621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0CD1-6A58-4A6C-A68D-F38758F17623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E4-7918-4F80-937D-5C9384F0566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143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0CD1-6A58-4A6C-A68D-F38758F17623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E4-7918-4F80-937D-5C9384F0566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0849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0CD1-6A58-4A6C-A68D-F38758F17623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E4-7918-4F80-937D-5C9384F0566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732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0CD1-6A58-4A6C-A68D-F38758F17623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E4-7918-4F80-937D-5C9384F0566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6436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0CD1-6A58-4A6C-A68D-F38758F17623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E4-7918-4F80-937D-5C9384F0566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255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0CD1-6A58-4A6C-A68D-F38758F17623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E4-7918-4F80-937D-5C9384F0566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1500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0CD1-6A58-4A6C-A68D-F38758F17623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E4-7918-4F80-937D-5C9384F0566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8048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0CD1-6A58-4A6C-A68D-F38758F17623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E4-7918-4F80-937D-5C9384F0566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88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0CD1-6A58-4A6C-A68D-F38758F17623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E4-7918-4F80-937D-5C9384F0566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1053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40CD1-6A58-4A6C-A68D-F38758F17623}" type="datetimeFigureOut">
              <a:rPr lang="es-CO" smtClean="0"/>
              <a:t>28/03/2025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117E4-7918-4F80-937D-5C9384F05664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ADA2DEF-0A5A-4B1C-B396-555AA999AEA9}"/>
              </a:ext>
            </a:extLst>
          </p:cNvPr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4FF0211-5289-4657-B780-E09B5C469E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67" y="11221154"/>
            <a:ext cx="2314576" cy="67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6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CE2A87-ACD5-4227-9809-DC874CA4E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1569030"/>
            <a:ext cx="5829300" cy="2075242"/>
          </a:xfrm>
        </p:spPr>
        <p:txBody>
          <a:bodyPr>
            <a:normAutofit/>
          </a:bodyPr>
          <a:lstStyle/>
          <a:p>
            <a:r>
              <a:rPr lang="es-CO" sz="1200" b="1" dirty="0"/>
              <a:t>Título del Póster:</a:t>
            </a:r>
            <a:r>
              <a:rPr lang="es-CO" sz="1200" dirty="0"/>
              <a:t> </a:t>
            </a:r>
            <a:r>
              <a:rPr lang="es-CO" sz="1200" dirty="0">
                <a:solidFill>
                  <a:srgbClr val="FF0000"/>
                </a:solidFill>
              </a:rPr>
              <a:t>Título conciso y atractivo del trabajo (</a:t>
            </a:r>
            <a:r>
              <a:rPr lang="es-CO" sz="1200" dirty="0" err="1">
                <a:solidFill>
                  <a:srgbClr val="FF0000"/>
                </a:solidFill>
              </a:rPr>
              <a:t>máx</a:t>
            </a:r>
            <a:r>
              <a:rPr lang="es-CO" sz="1200" dirty="0">
                <a:solidFill>
                  <a:srgbClr val="FF0000"/>
                </a:solidFill>
              </a:rPr>
              <a:t> 15 palabras)</a:t>
            </a:r>
            <a:br>
              <a:rPr lang="es-CO" sz="1200" dirty="0"/>
            </a:br>
            <a:br>
              <a:rPr lang="es-CO" sz="1200" dirty="0"/>
            </a:br>
            <a:r>
              <a:rPr lang="es-CO" sz="1200" b="1" i="1" dirty="0"/>
              <a:t>Autores:</a:t>
            </a:r>
            <a:r>
              <a:rPr lang="es-CO" sz="1200" i="1" dirty="0"/>
              <a:t> </a:t>
            </a:r>
            <a:r>
              <a:rPr lang="es-CO" sz="1200" i="1" dirty="0">
                <a:solidFill>
                  <a:srgbClr val="FF0000"/>
                </a:solidFill>
              </a:rPr>
              <a:t>[Apellidos y nombres Completos del Autor 1]; [Apellidos y nombres Completos del Autor 2] [Apellidos y nombres Completos del Autor 3]</a:t>
            </a:r>
            <a:br>
              <a:rPr lang="es-CO" sz="1200" i="1" dirty="0"/>
            </a:br>
            <a:br>
              <a:rPr lang="es-CO" sz="1200" dirty="0"/>
            </a:br>
            <a:r>
              <a:rPr lang="es-CO" sz="1200" b="1" i="1" dirty="0"/>
              <a:t>Filiación Institucional:</a:t>
            </a:r>
            <a:r>
              <a:rPr lang="es-CO" sz="1200" i="1" dirty="0"/>
              <a:t> </a:t>
            </a:r>
            <a:r>
              <a:rPr lang="es-CO" sz="1200" i="1" dirty="0">
                <a:solidFill>
                  <a:srgbClr val="FF0000"/>
                </a:solidFill>
              </a:rPr>
              <a:t>[Ejemplo: </a:t>
            </a:r>
            <a:r>
              <a:rPr lang="es-ES" sz="1200" dirty="0">
                <a:solidFill>
                  <a:srgbClr val="FF0000"/>
                </a:solidFill>
              </a:rPr>
              <a:t>Gestión Integral de la Productividad y Servicios Agroindustriales GISPA, Universidad Santo Tomás, Tunja, Av. Universitaria, </a:t>
            </a:r>
            <a:r>
              <a:rPr lang="es-ES" sz="1200" dirty="0" err="1">
                <a:solidFill>
                  <a:srgbClr val="FF0000"/>
                </a:solidFill>
              </a:rPr>
              <a:t>N°</a:t>
            </a:r>
            <a:r>
              <a:rPr lang="es-ES" sz="1200" dirty="0">
                <a:solidFill>
                  <a:srgbClr val="FF0000"/>
                </a:solidFill>
              </a:rPr>
              <a:t> 45-202. Tunja, Boyacá, Colombia….(Por cada Autor que tenga filiación diferente)</a:t>
            </a:r>
            <a:br>
              <a:rPr lang="es-CO" sz="1200" i="1" dirty="0">
                <a:solidFill>
                  <a:srgbClr val="FF0000"/>
                </a:solidFill>
              </a:rPr>
            </a:br>
            <a:endParaRPr lang="es-CO" sz="1200" i="1" dirty="0">
              <a:solidFill>
                <a:srgbClr val="FF000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071D6D-1748-49B3-9B6B-8B782B1B9F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545" y="6287759"/>
            <a:ext cx="3082413" cy="4986027"/>
          </a:xfrm>
        </p:spPr>
        <p:txBody>
          <a:bodyPr>
            <a:normAutofit/>
          </a:bodyPr>
          <a:lstStyle/>
          <a:p>
            <a:pPr algn="just"/>
            <a:r>
              <a:rPr lang="es-CO" sz="1700" b="1" dirty="0"/>
              <a:t>Introducción / Problema:</a:t>
            </a:r>
            <a:r>
              <a:rPr lang="es-CO" sz="1700" dirty="0"/>
              <a:t> </a:t>
            </a:r>
            <a:r>
              <a:rPr lang="es-CO" sz="1700" dirty="0">
                <a:solidFill>
                  <a:srgbClr val="FF0000"/>
                </a:solidFill>
              </a:rPr>
              <a:t>Breve contextualización del tema y presentación del problema de investigación (en un espacio conciso).</a:t>
            </a:r>
          </a:p>
          <a:p>
            <a:pPr algn="just"/>
            <a:r>
              <a:rPr lang="es-CO" sz="1700" dirty="0"/>
              <a:t> </a:t>
            </a:r>
          </a:p>
          <a:p>
            <a:pPr algn="just"/>
            <a:r>
              <a:rPr lang="es-CO" sz="1700" b="1" dirty="0"/>
              <a:t>Objetivos:</a:t>
            </a:r>
            <a:r>
              <a:rPr lang="es-CO" sz="1700" dirty="0"/>
              <a:t> </a:t>
            </a:r>
            <a:r>
              <a:rPr lang="es-CO" sz="1700" dirty="0">
                <a:solidFill>
                  <a:srgbClr val="FF0000"/>
                </a:solidFill>
              </a:rPr>
              <a:t>Enuncie de manera clara y concisa los objetivos general y específicos de su investigación.</a:t>
            </a:r>
          </a:p>
          <a:p>
            <a:pPr algn="just"/>
            <a:r>
              <a:rPr lang="es-CO" sz="1700" dirty="0"/>
              <a:t> </a:t>
            </a:r>
          </a:p>
          <a:p>
            <a:pPr algn="just"/>
            <a:r>
              <a:rPr lang="es-CO" sz="1700" b="1" dirty="0"/>
              <a:t>Metodología:</a:t>
            </a:r>
            <a:r>
              <a:rPr lang="es-CO" sz="1700" dirty="0"/>
              <a:t> </a:t>
            </a:r>
            <a:r>
              <a:rPr lang="es-CO" sz="1700" dirty="0">
                <a:solidFill>
                  <a:srgbClr val="FF0000"/>
                </a:solidFill>
              </a:rPr>
              <a:t>Describa brevemente el enfoque metodológico utilizado (diseño de estudio, métodos de recolección de datos, análisis, etc.).</a:t>
            </a:r>
          </a:p>
          <a:p>
            <a:pPr algn="just"/>
            <a:endParaRPr lang="es-CO" sz="1700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5BE8C21B-65F3-42FA-8D35-D6B3275F769B}"/>
              </a:ext>
            </a:extLst>
          </p:cNvPr>
          <p:cNvSpPr txBox="1">
            <a:spLocks/>
          </p:cNvSpPr>
          <p:nvPr/>
        </p:nvSpPr>
        <p:spPr>
          <a:xfrm>
            <a:off x="191729" y="3524865"/>
            <a:ext cx="6474542" cy="25711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CO" sz="1800" b="1" dirty="0"/>
              <a:t>Resumen:</a:t>
            </a:r>
            <a:r>
              <a:rPr lang="es-CO" sz="1800" dirty="0"/>
              <a:t> </a:t>
            </a:r>
            <a:r>
              <a:rPr lang="es-CO" sz="1800" dirty="0">
                <a:solidFill>
                  <a:srgbClr val="FF0000"/>
                </a:solidFill>
              </a:rPr>
              <a:t>Breve y concisa descripción del trabajo (máximo 100 palabras). Debe incluir el objetivo principal, la metodología general y los hallazgos o conclusiones más relevantes.</a:t>
            </a:r>
          </a:p>
          <a:p>
            <a:pPr algn="just"/>
            <a:endParaRPr lang="es-CO" sz="1800" dirty="0"/>
          </a:p>
          <a:p>
            <a:pPr algn="just"/>
            <a:r>
              <a:rPr lang="es-CO" sz="1800" b="1" dirty="0"/>
              <a:t>Palabras Clave:</a:t>
            </a:r>
            <a:r>
              <a:rPr lang="es-CO" sz="1800" dirty="0"/>
              <a:t> </a:t>
            </a:r>
            <a:r>
              <a:rPr lang="es-CO" sz="1800" dirty="0">
                <a:solidFill>
                  <a:srgbClr val="FF0000"/>
                </a:solidFill>
              </a:rPr>
              <a:t>Liste de 3 a 5 palabras clave que representen los temas principales del póster.</a:t>
            </a:r>
          </a:p>
          <a:p>
            <a:pPr algn="just"/>
            <a:endParaRPr lang="es-CO" sz="1800" dirty="0"/>
          </a:p>
          <a:p>
            <a:pPr algn="just"/>
            <a:r>
              <a:rPr lang="es-CO" sz="1800" b="1" dirty="0"/>
              <a:t>ODS:</a:t>
            </a:r>
            <a:r>
              <a:rPr lang="es-CO" sz="1800" dirty="0"/>
              <a:t> </a:t>
            </a:r>
            <a:r>
              <a:rPr lang="es-CO" sz="1800" dirty="0">
                <a:solidFill>
                  <a:srgbClr val="FF0000"/>
                </a:solidFill>
              </a:rPr>
              <a:t>objetivo(s) de desarrollo sostenible al que está asociado su trabajo, indicar el nombre tal cual como esta en la ONU</a:t>
            </a:r>
            <a:r>
              <a:rPr lang="es-CO" sz="1800" dirty="0"/>
              <a:t>.</a:t>
            </a:r>
            <a:endParaRPr lang="es-CO" sz="1800" i="1" dirty="0"/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25CDD15A-74DF-4109-B082-0685A1C3144A}"/>
              </a:ext>
            </a:extLst>
          </p:cNvPr>
          <p:cNvSpPr txBox="1">
            <a:spLocks/>
          </p:cNvSpPr>
          <p:nvPr/>
        </p:nvSpPr>
        <p:spPr>
          <a:xfrm>
            <a:off x="3429000" y="6292675"/>
            <a:ext cx="3082413" cy="49860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O" b="1" dirty="0"/>
              <a:t>Resultados / Hallazgos:</a:t>
            </a:r>
            <a:r>
              <a:rPr lang="es-CO" dirty="0"/>
              <a:t> </a:t>
            </a:r>
            <a:r>
              <a:rPr lang="es-CO" dirty="0">
                <a:solidFill>
                  <a:srgbClr val="FF0000"/>
                </a:solidFill>
              </a:rPr>
              <a:t>Presente de manera visual y clara los resultados más importantes de su investigación. Utilice gráficos, tablas, imágenes y texto breve para facilitar la comprensión</a:t>
            </a:r>
            <a:r>
              <a:rPr lang="es-CO" dirty="0"/>
              <a:t>.</a:t>
            </a:r>
          </a:p>
          <a:p>
            <a:pPr algn="just"/>
            <a:r>
              <a:rPr lang="es-CO" b="1" dirty="0"/>
              <a:t> </a:t>
            </a:r>
            <a:endParaRPr lang="es-CO" dirty="0"/>
          </a:p>
          <a:p>
            <a:pPr algn="just"/>
            <a:r>
              <a:rPr lang="es-CO" b="1" dirty="0"/>
              <a:t>Conclusiones:</a:t>
            </a:r>
            <a:r>
              <a:rPr lang="es-CO" dirty="0"/>
              <a:t> </a:t>
            </a:r>
            <a:r>
              <a:rPr lang="es-CO" dirty="0">
                <a:solidFill>
                  <a:srgbClr val="FF0000"/>
                </a:solidFill>
              </a:rPr>
              <a:t>Resuma las principales conclusiones de su trabajo, destacando su relevancia y posibles implicaciones.</a:t>
            </a:r>
          </a:p>
          <a:p>
            <a:pPr algn="just"/>
            <a:r>
              <a:rPr lang="es-CO" b="1" dirty="0"/>
              <a:t>Referencias (Selección de las más relevantes):</a:t>
            </a:r>
            <a:r>
              <a:rPr lang="es-CO" dirty="0"/>
              <a:t> </a:t>
            </a:r>
            <a:r>
              <a:rPr lang="es-CO" dirty="0">
                <a:solidFill>
                  <a:srgbClr val="FF0000"/>
                </a:solidFill>
              </a:rPr>
              <a:t>Liste aquí las referencias bibliográficas más importantes que sustentan su trabajo. Utilice un formato de citación APA, y no incluya más de 3-5 referencias</a:t>
            </a:r>
          </a:p>
          <a:p>
            <a:pPr algn="just"/>
            <a:br>
              <a:rPr lang="es-CO" dirty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572857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315</Words>
  <Application>Microsoft Office PowerPoint</Application>
  <PresentationFormat>Panorámica</PresentationFormat>
  <Paragraphs>16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Título del Póster: Título conciso y atractivo del trabajo (máx 15 palabras)  Autores: [Apellidos y nombres Completos del Autor 1]; [Apellidos y nombres Completos del Autor 2] [Apellidos y nombres Completos del Autor 3]  Filiación Institucional: [Ejemplo: Gestión Integral de la Productividad y Servicios Agroindustriales GISPA, Universidad Santo Tomás, Tunja, Av. Universitaria, N° 45-202. Tunja, Boyacá, Colombia….(Por cada Autor que tenga filiación diferente)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del Póster: Título conciso y atractivo del trabajo  Autores: [Apellidos y nombres Completos del Autor 1]; [Apellidos y nombres Completos del Autor 2] [Apellidos y nombres Completos del Autor 3]  Filiación Institucional: [Ejemplo: Estudiante de [Programa Académico], Universidad Santo Tomás Seccional Tunja] [Ejemplo: Investigador adscrito a [Grupo de Investigación], Universidad Santo Tomás Seccional Tunja</dc:title>
  <dc:creator>Laura Liliana Rodriguez Solano</dc:creator>
  <cp:lastModifiedBy>Diana Mireya Ayala Valderrama</cp:lastModifiedBy>
  <cp:revision>6</cp:revision>
  <dcterms:created xsi:type="dcterms:W3CDTF">2025-03-26T16:56:15Z</dcterms:created>
  <dcterms:modified xsi:type="dcterms:W3CDTF">2025-03-28T22:23:09Z</dcterms:modified>
</cp:coreProperties>
</file>