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6" r:id="rId2"/>
    <p:sldId id="257" r:id="rId3"/>
    <p:sldId id="264" r:id="rId4"/>
    <p:sldId id="259" r:id="rId5"/>
    <p:sldId id="265" r:id="rId6"/>
    <p:sldId id="261" r:id="rId7"/>
    <p:sldId id="266" r:id="rId8"/>
    <p:sldId id="263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95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2853BED-D29F-4D19-877B-F8DCDF6365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BB8F88-E6FA-4D20-B21E-00E77EDFF6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703C7-F5F1-4193-A893-3AD219284A9D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B3919E-3A3B-4BAF-9D3A-B2AE71FF93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A7153-B24A-4367-8F36-A05FC16C0D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7DF3D-8F6D-42A6-AF8D-744C6B9769F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0655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EC52B-39AB-4FDA-A38A-7495233C6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28E7D4-5EDC-48B8-B5B2-D929E4886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8980B4-1293-4985-957E-E3482F316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7205FD-881A-4E79-B04E-CE300B55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E0A546-24B6-4DC6-AD36-CB5CCF3A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19E50655-6787-492A-83FB-39706EC3BE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255963"/>
          </a:xfrm>
        </p:spPr>
        <p:txBody>
          <a:bodyPr/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A2ADBB6-37AB-4A45-BA33-16DCC8EFE1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2797"/>
            <a:ext cx="11353800" cy="323316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F5C58CD-F4C9-400C-9265-4DB7C8836B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65495" y="6242591"/>
            <a:ext cx="2688305" cy="59264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E6A1114-EA8A-4855-902B-82261BE2B4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69802"/>
            <a:ext cx="1888958" cy="55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1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C9EAB-87A9-4A8F-A11C-00A942EA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951081-265D-453E-B791-F55A0D811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0725"/>
          </a:xfrm>
        </p:spPr>
        <p:txBody>
          <a:bodyPr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B05BE6-AE4E-4F08-B999-5131DEFBD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8BCA5-6FE8-44B7-88CC-05185E10E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974527-8266-4544-AFEE-85EACFBC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98509C4-341A-4475-939F-527741BA50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2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78635-5592-407C-91B4-B4D67EB9F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6207C7-770F-46C0-ABBB-A02F793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6317DB-C560-433B-B783-0FCBBB77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5DB9DC-B5FA-4BC2-927A-6937B578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AFDE69-E920-491B-9595-5E9B48B14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1399501-60B3-48DB-B196-A16007B28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7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9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649EF-6C58-48E4-A976-8CFFD3A1A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65F13B-3B30-4858-9700-29288F3C0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44559E-3B61-4AB6-9ABE-002DCA339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74C46F-2C35-476B-9B9E-51EE0984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74B026-7273-4DFD-88E2-67887EC7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EED71B-64BC-421B-AAC5-0B29B3FD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FFC248-3929-4AF3-A9DD-7556194BC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1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D9FC9-2249-4424-A07E-6795F707A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9D1AE7-ECA1-415C-86BB-1B1B36748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60A645-40FB-46D1-88A6-BA0E36F89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46D846B-32D3-429F-A1D4-C58F63115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BCD5E12-0177-44B8-B7E3-0A63ECCF9C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76C7E4-6F2E-44FF-BFEE-05F0759A2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9CB0164-D1AE-4B56-BADD-39E17011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8F07D25-A385-4D16-A2EB-B14CE668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27A9D35-A15A-4D38-8A44-02685951C6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7" y="46659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9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62328-DA6F-4179-9227-249583FC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2C24AB3-DE0A-4982-8419-636548494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AFACA7-FC4B-4799-B157-70D39E7BA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6C9F70-B2B0-4F8B-896F-A8E2DC1A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ED99DA-9CCD-4C6E-B6E6-9124A45B8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08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70D257-01ED-4B4D-A9E7-18343AA2B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788D3D-7050-4B9C-AD4D-3B3F2C55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95E0DA-1F90-4547-9432-BA49831D8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0040F8-23D8-4BDF-8AE0-8175F1D586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7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76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47B4D-510E-41E0-A44B-BB2457D44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4C2FB0-B47B-4C7B-ACC0-DF5050E94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207CC4-3483-48A2-9C52-AE1424060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FBC186-93DA-4687-8F8E-245D36547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D3DED8-8FE8-4582-852F-B4E2F23C0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47F07B-4F2D-4574-84F8-07017C1BC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07DAE89-B0FF-4312-B101-35B9A3CFD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7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FD709-CB09-4A75-AF85-3B8AD725F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A0524A-9D68-4E83-8346-58A0CB6B0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29EE07-4BB9-41E7-A8F4-BAEA7B620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FFA933-AC35-4C2A-A284-11EF12E1B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7A102E-88DE-46D4-AFF9-4EDB7B850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3C6143-77C7-42C2-884B-B9AEBD321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7C9773-B2AC-4175-B0B8-33D03C4B9D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7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7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2F23C-4D38-43C5-B6FF-91125356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B4AEA1-E8F4-464A-9B78-BF8DC58E6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2E08E2-A8E3-4EEC-9634-E6E6DB3B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6EB4C0-49C8-4889-ABD4-2A8B0F55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90060-4511-4269-B3C7-28DCB6ED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C61615B-0116-41E7-9A52-93D56CB9E0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5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79BE817-DBE7-44AF-9719-5642E4B782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94F14A-DD5E-4F77-ABA2-9B0025E9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BBD000-351D-4316-8726-E4DAC7787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4DB130-30B7-4B10-B426-564E9AE0C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61C210-FCC1-4945-9A92-6356B6A91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10058A3-CCEB-4081-AB0E-DCD34F651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7" y="96754"/>
            <a:ext cx="2793043" cy="1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9FFBB28-16B4-421B-8066-8767AD357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22A4BF-CB3C-4B77-9885-01B5C050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28ACD1-1EF4-4AB6-A395-C023880415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A9D27-A01F-4B85-A7AD-0F97FF668DE6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DFDB2-5570-486E-8587-CB85B70FB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915EED-39B1-44E4-8AF2-54007518C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32A8E-5283-4C7F-8579-48367DDF1D58}" type="slidenum">
              <a:rPr lang="es-CO" smtClean="0"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B50B3AB-35F3-492C-A80B-3178BAFB481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09" y="6176963"/>
            <a:ext cx="2017296" cy="58915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EEF2600-C687-49FD-A1DC-FE2B7580498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10600" y="6116734"/>
            <a:ext cx="2743200" cy="6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8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3E40D77-36E9-413D-833F-30AAD9C17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5832"/>
            <a:ext cx="9144000" cy="2245089"/>
          </a:xfrm>
        </p:spPr>
        <p:txBody>
          <a:bodyPr>
            <a:normAutofit fontScale="85000" lnSpcReduction="10000"/>
          </a:bodyPr>
          <a:lstStyle/>
          <a:p>
            <a:r>
              <a:rPr lang="es-ES" sz="2600" b="1" dirty="0"/>
              <a:t>Título de la Ponencia:</a:t>
            </a:r>
            <a:r>
              <a:rPr lang="es-ES" sz="2600" dirty="0"/>
              <a:t> </a:t>
            </a:r>
            <a:r>
              <a:rPr lang="es-ES" sz="2600" dirty="0">
                <a:solidFill>
                  <a:srgbClr val="FF0000"/>
                </a:solidFill>
              </a:rPr>
              <a:t>Título igual al formato que envió para evaluación</a:t>
            </a:r>
          </a:p>
          <a:p>
            <a:r>
              <a:rPr lang="es-ES" sz="1500" dirty="0"/>
              <a:t>Autores: </a:t>
            </a:r>
            <a:r>
              <a:rPr lang="es-ES" sz="1500" dirty="0">
                <a:solidFill>
                  <a:srgbClr val="FF0000"/>
                </a:solidFill>
              </a:rPr>
              <a:t>[Apellidos y nombres Completos del Autor 1]; [Apellidos y nombres Completos del Autor 2] [Apellidos y nombres Completos del Autor 3]</a:t>
            </a:r>
            <a:br>
              <a:rPr lang="es-ES" sz="1500" dirty="0">
                <a:solidFill>
                  <a:srgbClr val="FF0000"/>
                </a:solidFill>
              </a:rPr>
            </a:br>
            <a:br>
              <a:rPr lang="es-ES" sz="1500" dirty="0">
                <a:solidFill>
                  <a:srgbClr val="FF0000"/>
                </a:solidFill>
              </a:rPr>
            </a:br>
            <a:r>
              <a:rPr lang="es-CO" sz="1600" b="1" i="1" dirty="0"/>
              <a:t>Filiación Institucional:</a:t>
            </a:r>
            <a:r>
              <a:rPr lang="es-CO" sz="1600" i="1" dirty="0"/>
              <a:t> </a:t>
            </a:r>
            <a:r>
              <a:rPr lang="es-CO" sz="1600" i="1" dirty="0">
                <a:solidFill>
                  <a:srgbClr val="FF0000"/>
                </a:solidFill>
              </a:rPr>
              <a:t>[Ejemplo: </a:t>
            </a:r>
            <a:r>
              <a:rPr lang="es-ES" sz="1600" dirty="0">
                <a:solidFill>
                  <a:srgbClr val="FF0000"/>
                </a:solidFill>
              </a:rPr>
              <a:t>Gestión Integral de la Productividad y Servicios Agroindustriales GISPA, Universidad Santo Tomás, Tunja, Av. Universitaria, </a:t>
            </a:r>
            <a:r>
              <a:rPr lang="es-ES" sz="1600" dirty="0" err="1">
                <a:solidFill>
                  <a:srgbClr val="FF0000"/>
                </a:solidFill>
              </a:rPr>
              <a:t>N°</a:t>
            </a:r>
            <a:r>
              <a:rPr lang="es-ES" sz="1600" dirty="0">
                <a:solidFill>
                  <a:srgbClr val="FF0000"/>
                </a:solidFill>
              </a:rPr>
              <a:t> 45-202. Tunja, Boyacá, Colombia….(Por cada Autor que tenga filiación diferente)</a:t>
            </a:r>
            <a:endParaRPr lang="es-ES" sz="1200" b="1" dirty="0"/>
          </a:p>
          <a:p>
            <a:r>
              <a:rPr lang="es-ES" sz="1500" b="1" dirty="0"/>
              <a:t>05 de junio de 2025</a:t>
            </a:r>
            <a:br>
              <a:rPr lang="es-ES" sz="1500" b="1" dirty="0"/>
            </a:br>
            <a:br>
              <a:rPr lang="es-ES" sz="1500" b="1" dirty="0"/>
            </a:br>
            <a:r>
              <a:rPr lang="es-ES" sz="1500" b="1" dirty="0"/>
              <a:t>Universidad Santo Tomás</a:t>
            </a:r>
          </a:p>
          <a:p>
            <a:r>
              <a:rPr lang="es-ES" sz="1500" b="1" dirty="0"/>
              <a:t>Tunja, Boyacá, Colombia</a:t>
            </a:r>
            <a:endParaRPr lang="es-ES" sz="1500" dirty="0"/>
          </a:p>
          <a:p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1274436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989E9D-5AC6-40D4-A7E3-CDE1FD1C2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653" y="313619"/>
            <a:ext cx="10515600" cy="1325563"/>
          </a:xfrm>
        </p:spPr>
        <p:txBody>
          <a:bodyPr/>
          <a:lstStyle/>
          <a:p>
            <a:pPr algn="ctr"/>
            <a:r>
              <a:rPr lang="es-CO" b="1" dirty="0"/>
              <a:t>Introducción / Contextualización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724E341-F7B5-4EA8-BA83-78B581B18D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615066"/>
            <a:ext cx="10515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Breve contextualización del tema de investigación.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Presentación del problema de investigación que se aborda.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Justificación de la relevancia del estudio. </a:t>
            </a:r>
          </a:p>
        </p:txBody>
      </p:sp>
    </p:spTree>
    <p:extLst>
      <p:ext uri="{BB962C8B-B14F-4D97-AF65-F5344CB8AC3E}">
        <p14:creationId xmlns:p14="http://schemas.microsoft.com/office/powerpoint/2010/main" val="306117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1F80301-40EA-4877-B36A-522A8B939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8243"/>
            <a:ext cx="10189076" cy="119388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Objetivos </a:t>
            </a:r>
            <a:endParaRPr lang="es-CO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E0A9EF-36AA-4C8E-B65A-A65C1BBF9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355" y="2439821"/>
            <a:ext cx="10515600" cy="1500187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Objetivo General:</a:t>
            </a:r>
            <a:r>
              <a:rPr lang="es-ES" dirty="0"/>
              <a:t> </a:t>
            </a:r>
            <a:r>
              <a:rPr lang="es-ES" dirty="0">
                <a:solidFill>
                  <a:srgbClr val="FF0000"/>
                </a:solidFill>
              </a:rPr>
              <a:t>Enuncie el objetivo principal de su investigación de manera clara y concisa.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Objetivos Específicos: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Liste los objetivos específicos que se propuso alcanzar con su trabajo.</a:t>
            </a:r>
            <a:br>
              <a:rPr lang="es-ES" dirty="0">
                <a:solidFill>
                  <a:srgbClr val="FF0000"/>
                </a:solidFill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8145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D9242-1681-49BF-90DA-C5A57843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Marco Teórico (Resumen)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05E82B-3BB7-4D89-A82E-4B10E5BD2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Presentación de los conceptos teóricos clave que sustentan su investigación.</a:t>
            </a:r>
          </a:p>
          <a:p>
            <a:r>
              <a:rPr lang="es-ES" dirty="0">
                <a:solidFill>
                  <a:srgbClr val="FF0000"/>
                </a:solidFill>
              </a:rPr>
              <a:t>Mencione los autores o teorías más relevantes de manera breve.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83988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94149941-C41E-490F-8A86-84DFEBEB38D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5307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FF0000"/>
                </a:solidFill>
              </a:rPr>
              <a:t>Describa brevemente el enfoque metodológico utilizado en su investigación.</a:t>
            </a:r>
          </a:p>
          <a:p>
            <a:r>
              <a:rPr lang="es-ES" dirty="0">
                <a:solidFill>
                  <a:srgbClr val="FF0000"/>
                </a:solidFill>
              </a:rPr>
              <a:t>Incluya el tipo de estudio, los métodos de recolección de datos y el análisis realizado.</a:t>
            </a:r>
          </a:p>
          <a:p>
            <a:r>
              <a:rPr lang="es-ES" dirty="0">
                <a:solidFill>
                  <a:srgbClr val="FF0000"/>
                </a:solidFill>
              </a:rPr>
              <a:t>(Si aplica) Mencione la muestra o población de estudio.</a:t>
            </a:r>
          </a:p>
          <a:p>
            <a:endParaRPr lang="es-CO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3590AEF-0E97-48E1-8C6F-4904E1C6274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/>
              <a:t>Metodología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29403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DAD44-F636-4B98-8678-279408B7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Resultados / Hallazgos Clave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F8C049-505D-4378-AE71-3D4DD22A1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Presente de manera clara y concisa los resultados más importantes de su investigación.</a:t>
            </a:r>
          </a:p>
          <a:p>
            <a:r>
              <a:rPr lang="es-ES" dirty="0">
                <a:solidFill>
                  <a:srgbClr val="FF0000"/>
                </a:solidFill>
              </a:rPr>
              <a:t>Utilice gráficos, tablas, imágenes y texto breve para facilitar la comprensión.</a:t>
            </a:r>
          </a:p>
          <a:p>
            <a:r>
              <a:rPr lang="es-ES" dirty="0">
                <a:solidFill>
                  <a:srgbClr val="FF0000"/>
                </a:solidFill>
              </a:rPr>
              <a:t>Destaque los hallazgos más relevantes en relación con los objetivos planteados.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761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8C3C68D-7F93-4300-B093-887E9C21456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FF0000"/>
                </a:solidFill>
              </a:rPr>
              <a:t>Resuma las principales conclusiones de su investigación.</a:t>
            </a:r>
          </a:p>
          <a:p>
            <a:r>
              <a:rPr lang="es-ES" dirty="0">
                <a:solidFill>
                  <a:srgbClr val="FF0000"/>
                </a:solidFill>
              </a:rPr>
              <a:t>Responda a la pregunta de investigación planteada.</a:t>
            </a:r>
          </a:p>
          <a:p>
            <a:r>
              <a:rPr lang="es-ES" dirty="0">
                <a:solidFill>
                  <a:srgbClr val="FF0000"/>
                </a:solidFill>
              </a:rPr>
              <a:t>Destaque la contribución de su trabajo y las posibles implicaciones.</a:t>
            </a:r>
          </a:p>
          <a:p>
            <a:endParaRPr lang="es-CO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C9BF4D9-D162-4C65-90D0-EB3651B49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ES" b="1" dirty="0"/>
              <a:t>Conclusiones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8359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56F72-63B8-4843-841F-411D2F464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Referencias (Selección)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4CA5AE-69B7-4C21-9854-48C4A2EEC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Liste las referencias bibliográficas más relevantes que fueron citadas en la presentación. Utilice un formato de citación APA.</a:t>
            </a:r>
          </a:p>
          <a:p>
            <a:r>
              <a:rPr lang="es-ES" dirty="0">
                <a:solidFill>
                  <a:srgbClr val="FF0000"/>
                </a:solidFill>
              </a:rPr>
              <a:t>No incluya una lista exhaustiva, sino las fuentes clave que sustentan su trabajo.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81754829"/>
      </p:ext>
    </p:extLst>
  </p:cSld>
  <p:clrMapOvr>
    <a:masterClrMapping/>
  </p:clrMapOvr>
</p:sld>
</file>

<file path=ppt/theme/theme1.xml><?xml version="1.0" encoding="utf-8"?>
<a:theme xmlns:a="http://schemas.openxmlformats.org/drawingml/2006/main" name="XXVII Congreso CIDEU-ponencia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XXVII Congreso CIDEU-ponencias" id="{64D989CB-90C6-4A46-BF33-2BE2E1F3F65E}" vid="{2F533BD2-7A42-4FD4-BB42-5D91116A863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XXVII Congreso CIDEU-ponencias</Template>
  <TotalTime>60</TotalTime>
  <Words>341</Words>
  <Application>Microsoft Office PowerPoint</Application>
  <PresentationFormat>Panorámica</PresentationFormat>
  <Paragraphs>29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XXVII Congreso CIDEU-ponencias</vt:lpstr>
      <vt:lpstr>Presentación de PowerPoint</vt:lpstr>
      <vt:lpstr>Introducción / Contextualización</vt:lpstr>
      <vt:lpstr>Objetivos </vt:lpstr>
      <vt:lpstr>Marco Teórico (Resumen)</vt:lpstr>
      <vt:lpstr>Presentación de PowerPoint</vt:lpstr>
      <vt:lpstr>Resultados / Hallazgos Clave</vt:lpstr>
      <vt:lpstr>Conclusiones</vt:lpstr>
      <vt:lpstr>Referencias (Selección)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XXVII Congreso CIDEU</dc:title>
  <dc:creator>Laura Liliana Rodriguez Solano</dc:creator>
  <cp:lastModifiedBy>Diana Mireya Ayala Valderrama</cp:lastModifiedBy>
  <cp:revision>10</cp:revision>
  <dcterms:created xsi:type="dcterms:W3CDTF">2025-03-26T17:21:11Z</dcterms:created>
  <dcterms:modified xsi:type="dcterms:W3CDTF">2025-03-28T22:24:14Z</dcterms:modified>
</cp:coreProperties>
</file>