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7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6"/>
    <p:restoredTop sz="94658"/>
  </p:normalViewPr>
  <p:slideViewPr>
    <p:cSldViewPr snapToGrid="0">
      <p:cViewPr varScale="1">
        <p:scale>
          <a:sx n="120" d="100"/>
          <a:sy n="120" d="100"/>
        </p:scale>
        <p:origin x="3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gener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309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ÍTULO / CAP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7AA18-C8BB-5EB9-0BD7-55E7F60FC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474947"/>
            <a:ext cx="10515600" cy="1908105"/>
          </a:xfrm>
        </p:spPr>
        <p:txBody>
          <a:bodyPr anchor="ctr">
            <a:normAutofit/>
          </a:bodyPr>
          <a:lstStyle>
            <a:lvl1pPr algn="ctr"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851932-6660-1D71-F0CD-C0DFDB3A9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966511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4884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I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46B01-5E97-E1C1-3268-257C14A04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543" y="1567760"/>
            <a:ext cx="11280913" cy="360431"/>
          </a:xfrm>
        </p:spPr>
        <p:txBody>
          <a:bodyPr anchor="t">
            <a:normAutofit/>
          </a:bodyPr>
          <a:lstStyle>
            <a:lvl1pPr>
              <a:defRPr sz="2000" b="1" i="0">
                <a:solidFill>
                  <a:srgbClr val="6B75F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87A8AE-7880-F975-5C06-057A1FEE7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543" y="2143677"/>
            <a:ext cx="11280913" cy="4351338"/>
          </a:xfrm>
        </p:spPr>
        <p:txBody>
          <a:bodyPr>
            <a:normAutofit/>
          </a:bodyPr>
          <a:lstStyle>
            <a:lvl1pPr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8920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603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2CE49BC-0441-201D-008B-E968ADAD5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E27C98-C9F0-15F7-AD05-FA5DED2A1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77B98D-6F25-6C09-21D5-790A399309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F653E9-7D5B-D84D-9216-0649E6C99183}" type="datetimeFigureOut">
              <a:rPr lang="es-CO" smtClean="0"/>
              <a:t>5/09/25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B7B3DC-63E9-A60D-CEDD-5C0511F9B1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09004C-4D96-02A5-2F38-B4660DD56B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465010-17A0-AB4A-9E34-7FAC9EE10E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8558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09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D1EC92-AAE1-BBB8-79F0-99D24009F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D82BD88D-1641-8B95-D6C6-AA616C738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BCE9C3F7-A694-44AA-0494-B0CF79CB5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0253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AEF588-80F0-C353-29A7-1CD70D97A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FC1389F-2EEB-D8F8-DFFA-CEB931498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CO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44D7E7E-2ACD-C173-1423-E2718BC38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5768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B2236-F303-89AD-F7B6-6C0E1CC1C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E67A4F-A1B0-9AE3-4C16-F9804F9C0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CO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74B46EA-B288-7494-56ED-D2B848AB3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9393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46203-CE00-6E0B-6746-7438BF40C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125E97E-62F5-5ED4-F849-0655751C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CO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540332D-88B3-322D-7178-71B1AECEA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41314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B7FAA-A296-A16E-4DC7-7108BCC39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9106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0</Words>
  <Application>Microsoft Macintosh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Arial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Lorena Orduz Valbuena</dc:creator>
  <cp:lastModifiedBy>Lorena Orduz Valbuena</cp:lastModifiedBy>
  <cp:revision>11</cp:revision>
  <dcterms:created xsi:type="dcterms:W3CDTF">2025-09-05T12:15:35Z</dcterms:created>
  <dcterms:modified xsi:type="dcterms:W3CDTF">2025-09-05T13:50:21Z</dcterms:modified>
</cp:coreProperties>
</file>