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14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32:01.2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6201,'0'0'0,"0"0"-768,0 0-2329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32:02.8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5025,'0'0'816,"0"0"-504,0 0-112,0 0-112,0 0-88,0 0-408,0 0-2344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35:46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1 280,'0'0'7962,"0"0"-5290,0 0-1103,0 0-753,0 0-520,0 0-296,0 0-1320,0 0-2937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54:1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1088,'0'0'0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6:13:32.9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1736,'0'0'0,"0"0"-1008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54:1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1088,'0'0'0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6:13:32.9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1736,'0'0'0,"0"0"-1008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54:1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1088,'0'0'0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6:13:32.9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1736,'0'0'0,"0"0"-1008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54:1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1088,'0'0'0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6:13:32.9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1736,'0'0'0,"0"0"-1008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54:1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1088,'0'0'0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6:13:32.9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1736,'0'0'0,"0"0"-1008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54:1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1088,'0'0'0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6:13:32.9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1736,'0'0'0,"0"0"-1008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54:1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1088,'0'0'0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6:13:32.9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1736,'0'0'0,"0"0"-1008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5:54:1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1088,'0'0'0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16:13:32.9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1736,'0'0'0,"0"0"-1008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B9692-453E-4373-8223-D93B5762D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566422-2ABF-41C5-B270-7823A3041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A84D21-4D08-4E2E-98E6-E96D1655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53D255-9F63-4E95-A464-C959AA45F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1E8B4D-B180-4918-AF1D-E7C19FCF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5533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2BE1A-9313-48D5-9A97-8862AAA7F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75B49D-6E3B-4989-8575-C18F89D4A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8082AF-F3E5-4056-8E72-769E47C7D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4AB201-8921-4778-B5D0-1C821EB3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4BDFF1-4DC0-499C-9F85-D8A0AC0BC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2092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51736-8D16-424E-BE96-99ACD274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543B42-59E6-467D-A5CC-EDFFAD19E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E507C9-F3E7-40BD-B58E-BD257DA2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08DF53-36E0-44C3-8F3C-03110E91D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C57421-FFB5-4A65-B1BA-5EB0A1335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9254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32C14-7415-4711-896B-DE0081C89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626835-A34E-4346-853A-1415A5253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AB7F5B-D465-4098-B075-BA106D36C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0105EE-D421-4604-A672-230CFD811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4E8259-F2BE-45DE-A669-0C10AF1F8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0DF6FC-49A1-4E4F-B437-8326429C1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6552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4DD0A-2E66-427B-929E-90AF0B6B6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E6D04E-18B9-4677-A10B-59428B176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8F6972-51C0-46DF-A05F-25FB649E5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349FB34-FF10-4211-BE65-9FAA1A14D2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5C240E3-DE7A-43EC-9527-C694473C5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44B6D40-F0ED-4605-8B4E-D9C478A68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6F99531-D12A-4C7D-A29D-64D9D255A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2F937F-010A-4090-8B7D-329D40204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0218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15D253-7329-444E-95E4-48F94DB13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734A246-DA7E-44DE-B55A-993E7BA7E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70386B0-5DCA-4157-80C4-43C5170D1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B32AF4-AC68-4003-9B84-5FDAC4DB3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908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50D1F12-9F94-410F-9E40-9845A13E8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D6A6A51-81B6-4528-935B-D4CDF754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30B668-BE12-4869-9006-F5238CB6C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792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66851-A8DF-4BDF-9337-F0000D9A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5C38A3-2E01-4565-A21E-17180336F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CA7856-CAF7-4CF8-BBDB-D5A70AA67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202376-E5DB-429D-90D2-E67AE2942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75E47B-0821-4706-8EB2-7EE45EE64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D5FD16-0488-4FBD-AE49-173DC222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807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5E20C-DC21-4CE6-87A8-088320FED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E20815D-87D7-4EAF-9C25-4BB0478A83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948504-46DB-4A03-A10E-24F530A63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A0E355-6A07-4AFC-A113-9D6D6746A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761319-A872-4BA2-A315-96D7EAD53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A60C91-CBF6-4934-B424-DC051637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9816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2F216-9DF4-4274-8441-A730661A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D978BAF-B528-4B55-906D-A69162A82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48991A-578D-4C6A-9196-3DABC4D5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CEEAA5-8C9E-4DB1-935C-C1B20CF6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EA5F54-C9F7-444A-BBD0-F39B6CD3C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693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DD54EE6-38E1-4476-89CE-C11A9C056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B00402-3EEB-46AF-9B2A-B5B1B60F9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4051A1-68BB-4FAE-9FE6-9C39D2FF5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94CFCD-47EC-45A7-88A0-A35F89F1C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B0C027-0F84-44BF-BA96-068A0826D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0836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B92359A-739C-415E-9DA8-EBC14BBF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DE2C08-2961-401D-9E68-A57CFBE20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2ECF32-A4C2-4F9F-8EEF-20E54EF625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C84A8-DBB1-410B-B828-AF19416F6058}" type="datetimeFigureOut">
              <a:rPr lang="es-CO" smtClean="0"/>
              <a:t>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792486-1AF3-43B2-8C96-738CB51B78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E7ECD5-42B4-4A54-9471-8735B32B4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7533C-260E-4A77-96F5-E01263F92D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96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9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4E3E1D-2CCB-4E43-9639-244882F2F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46867"/>
            <a:ext cx="9144000" cy="1063096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  <a:latin typeface="Arial Black" panose="020B0A04020102020204" pitchFamily="34" charset="0"/>
              </a:rPr>
              <a:t>Titulo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2C2D583-3852-4B91-9313-EEDDC24DCB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sz="1200" dirty="0">
                <a:latin typeface="Montserrat Medium" panose="00000600000000000000" pitchFamily="50" charset="0"/>
              </a:rPr>
              <a:t>Autores</a:t>
            </a:r>
          </a:p>
          <a:p>
            <a:r>
              <a:rPr lang="es-CO" sz="1100" dirty="0">
                <a:latin typeface="Montserrat Medium" panose="00000600000000000000" pitchFamily="50" charset="0"/>
              </a:rPr>
              <a:t>Filiación institucional de los autores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085D9B8A-F9CA-48D9-945E-9E13C6E9AD78}"/>
                  </a:ext>
                </a:extLst>
              </p14:cNvPr>
              <p14:cNvContentPartPr/>
              <p14:nvPr/>
            </p14:nvContentPartPr>
            <p14:xfrm>
              <a:off x="11489613" y="1289213"/>
              <a:ext cx="360" cy="36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085D9B8A-F9CA-48D9-945E-9E13C6E9AD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80973" y="12805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5A5C8332-3643-412F-BF2C-73FE0B2B6D03}"/>
                  </a:ext>
                </a:extLst>
              </p14:cNvPr>
              <p14:cNvContentPartPr/>
              <p14:nvPr/>
            </p14:nvContentPartPr>
            <p14:xfrm>
              <a:off x="843333" y="4025573"/>
              <a:ext cx="360" cy="36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5A5C8332-3643-412F-BF2C-73FE0B2B6D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4333" y="40165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3C51132B-CF4D-49B9-BEDF-8CC4DB2EE85D}"/>
                  </a:ext>
                </a:extLst>
              </p14:cNvPr>
              <p14:cNvContentPartPr/>
              <p14:nvPr/>
            </p14:nvContentPartPr>
            <p14:xfrm>
              <a:off x="6051093" y="3703013"/>
              <a:ext cx="360" cy="360"/>
            </p14:xfrm>
          </p:contentPart>
        </mc:Choice>
        <mc:Fallback xmlns=""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3C51132B-CF4D-49B9-BEDF-8CC4DB2EE8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42093" y="3694373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1711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883AC9A8-7D11-4C78-A4BA-2FC18E719FDA}"/>
                  </a:ext>
                </a:extLst>
              </p14:cNvPr>
              <p14:cNvContentPartPr/>
              <p14:nvPr/>
            </p14:nvContentPartPr>
            <p14:xfrm>
              <a:off x="3329133" y="2003813"/>
              <a:ext cx="360" cy="36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883AC9A8-7D11-4C78-A4BA-2FC18E719F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0133" y="19948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ítulo 1">
            <a:extLst>
              <a:ext uri="{FF2B5EF4-FFF2-40B4-BE49-F238E27FC236}">
                <a16:creationId xmlns:a16="http://schemas.microsoft.com/office/drawing/2014/main" id="{0553516F-6127-47E1-A619-C3E132B416CA}"/>
              </a:ext>
            </a:extLst>
          </p:cNvPr>
          <p:cNvSpPr txBox="1">
            <a:spLocks/>
          </p:cNvSpPr>
          <p:nvPr/>
        </p:nvSpPr>
        <p:spPr>
          <a:xfrm>
            <a:off x="1524000" y="2365904"/>
            <a:ext cx="9144000" cy="106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17446B"/>
                </a:solidFill>
                <a:latin typeface="Arial Black" panose="020B0A04020102020204" pitchFamily="34" charset="0"/>
              </a:rPr>
              <a:t>Resumen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475492AA-4A1D-4367-88B0-5963C0BD2B1B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200" dirty="0">
                <a:latin typeface="Montserrat Medium" panose="00000600000000000000" pitchFamily="50" charset="0"/>
              </a:rPr>
              <a:t>Texto del cuerpo</a:t>
            </a: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r>
              <a:rPr lang="es-CO" sz="1200" dirty="0">
                <a:latin typeface="Montserrat Medium" panose="00000600000000000000" pitchFamily="50" charset="0"/>
              </a:rPr>
              <a:t>Palabras clave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C44171A5-D644-4DD9-A572-69B27F1A3D6C}"/>
                  </a:ext>
                </a:extLst>
              </p14:cNvPr>
              <p14:cNvContentPartPr/>
              <p14:nvPr/>
            </p14:nvContentPartPr>
            <p14:xfrm>
              <a:off x="-17933400" y="-3538560"/>
              <a:ext cx="360" cy="36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C44171A5-D644-4DD9-A572-69B27F1A3D6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942400" y="-354720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64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81CE3D-4C9A-4C47-4DE1-3C7ACA5E5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C6FB2600-B5FF-9D6E-5835-64D798F9526E}"/>
                  </a:ext>
                </a:extLst>
              </p14:cNvPr>
              <p14:cNvContentPartPr/>
              <p14:nvPr/>
            </p14:nvContentPartPr>
            <p14:xfrm>
              <a:off x="3329133" y="2003813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C6FB2600-B5FF-9D6E-5835-64D798F9526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0133" y="19948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ítulo 1">
            <a:extLst>
              <a:ext uri="{FF2B5EF4-FFF2-40B4-BE49-F238E27FC236}">
                <a16:creationId xmlns:a16="http://schemas.microsoft.com/office/drawing/2014/main" id="{2F037C7E-0921-9C30-B80D-1E9612B94D7B}"/>
              </a:ext>
            </a:extLst>
          </p:cNvPr>
          <p:cNvSpPr txBox="1">
            <a:spLocks/>
          </p:cNvSpPr>
          <p:nvPr/>
        </p:nvSpPr>
        <p:spPr>
          <a:xfrm>
            <a:off x="1524000" y="2365904"/>
            <a:ext cx="9144000" cy="106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17446B"/>
                </a:solidFill>
                <a:latin typeface="Arial Black" panose="020B0A04020102020204" pitchFamily="34" charset="0"/>
              </a:rPr>
              <a:t>Problema de investigación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25114A7A-42D4-F9F4-63AD-FDC79813F9EC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200" dirty="0">
                <a:latin typeface="Montserrat Medium" panose="00000600000000000000" pitchFamily="50" charset="0"/>
              </a:rPr>
              <a:t>Texto del cuerpo</a:t>
            </a: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pPr marL="0" indent="0">
              <a:buNone/>
            </a:pPr>
            <a:endParaRPr lang="es-CO" sz="1200" dirty="0">
              <a:latin typeface="Montserrat Medium" panose="00000600000000000000" pitchFamily="50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9EEAB507-C034-A9F4-C368-B0BDA96B5D95}"/>
                  </a:ext>
                </a:extLst>
              </p14:cNvPr>
              <p14:cNvContentPartPr/>
              <p14:nvPr/>
            </p14:nvContentPartPr>
            <p14:xfrm>
              <a:off x="-17933400" y="-3538560"/>
              <a:ext cx="360" cy="36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9EEAB507-C034-A9F4-C368-B0BDA96B5D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942400" y="-35475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9464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8FC6BA-DDFE-8003-B4B9-1DC6E6025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D018CFC7-27E5-EF70-3146-5F4A311EBE86}"/>
                  </a:ext>
                </a:extLst>
              </p14:cNvPr>
              <p14:cNvContentPartPr/>
              <p14:nvPr/>
            </p14:nvContentPartPr>
            <p14:xfrm>
              <a:off x="3329133" y="2003813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D018CFC7-27E5-EF70-3146-5F4A311EBE8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0133" y="19948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ítulo 1">
            <a:extLst>
              <a:ext uri="{FF2B5EF4-FFF2-40B4-BE49-F238E27FC236}">
                <a16:creationId xmlns:a16="http://schemas.microsoft.com/office/drawing/2014/main" id="{96FE43A0-74CE-8982-932B-F3C4BE7568E9}"/>
              </a:ext>
            </a:extLst>
          </p:cNvPr>
          <p:cNvSpPr txBox="1">
            <a:spLocks/>
          </p:cNvSpPr>
          <p:nvPr/>
        </p:nvSpPr>
        <p:spPr>
          <a:xfrm>
            <a:off x="1524000" y="2365904"/>
            <a:ext cx="9144000" cy="106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17446B"/>
                </a:solidFill>
                <a:latin typeface="Arial Black" panose="020B0A04020102020204" pitchFamily="34" charset="0"/>
              </a:rPr>
              <a:t>Marco teórico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1F64C346-3232-56E0-B4BB-C2396373CF26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200" dirty="0">
                <a:latin typeface="Montserrat Medium" panose="00000600000000000000" pitchFamily="50" charset="0"/>
              </a:rPr>
              <a:t>Texto del cuerpo</a:t>
            </a: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pPr marL="0" indent="0">
              <a:buNone/>
            </a:pPr>
            <a:endParaRPr lang="es-CO" sz="1200" dirty="0">
              <a:latin typeface="Montserrat Medium" panose="00000600000000000000" pitchFamily="50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53FFBF9D-4EFC-EEC9-AFFC-31C37BB20626}"/>
                  </a:ext>
                </a:extLst>
              </p14:cNvPr>
              <p14:cNvContentPartPr/>
              <p14:nvPr/>
            </p14:nvContentPartPr>
            <p14:xfrm>
              <a:off x="-17933400" y="-3538560"/>
              <a:ext cx="360" cy="36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53FFBF9D-4EFC-EEC9-AFFC-31C37BB2062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942400" y="-35475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6805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122C3F-A6A8-EDEA-DDF7-F2724A39E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58E1A690-B141-E357-2192-77E7D1003B95}"/>
                  </a:ext>
                </a:extLst>
              </p14:cNvPr>
              <p14:cNvContentPartPr/>
              <p14:nvPr/>
            </p14:nvContentPartPr>
            <p14:xfrm>
              <a:off x="3329133" y="2003813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58E1A690-B141-E357-2192-77E7D1003B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0133" y="19948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ítulo 1">
            <a:extLst>
              <a:ext uri="{FF2B5EF4-FFF2-40B4-BE49-F238E27FC236}">
                <a16:creationId xmlns:a16="http://schemas.microsoft.com/office/drawing/2014/main" id="{02C7BBC8-BF4D-AAB3-15EC-A295AA33543B}"/>
              </a:ext>
            </a:extLst>
          </p:cNvPr>
          <p:cNvSpPr txBox="1">
            <a:spLocks/>
          </p:cNvSpPr>
          <p:nvPr/>
        </p:nvSpPr>
        <p:spPr>
          <a:xfrm>
            <a:off x="1524000" y="2365904"/>
            <a:ext cx="9144000" cy="106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17446B"/>
                </a:solidFill>
                <a:latin typeface="Arial Black" panose="020B0A04020102020204" pitchFamily="34" charset="0"/>
              </a:rPr>
              <a:t>Metodología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192E06C1-EFB0-7945-98FC-78F457FB9DD6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200" dirty="0">
                <a:latin typeface="Montserrat Medium" panose="00000600000000000000" pitchFamily="50" charset="0"/>
              </a:rPr>
              <a:t>Texto del cuerpo</a:t>
            </a: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pPr marL="0" indent="0">
              <a:buNone/>
            </a:pPr>
            <a:endParaRPr lang="es-CO" sz="1200" dirty="0">
              <a:latin typeface="Montserrat Medium" panose="00000600000000000000" pitchFamily="50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AD771C69-ADE9-5EA0-3E78-53F5D2749644}"/>
                  </a:ext>
                </a:extLst>
              </p14:cNvPr>
              <p14:cNvContentPartPr/>
              <p14:nvPr/>
            </p14:nvContentPartPr>
            <p14:xfrm>
              <a:off x="-17933400" y="-3538560"/>
              <a:ext cx="360" cy="36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AD771C69-ADE9-5EA0-3E78-53F5D27496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942400" y="-35475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3116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715A0-29F9-8CBD-DA16-EB80CCF18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CBEC40CC-FC58-B76D-6503-F620ACBBB3C7}"/>
                  </a:ext>
                </a:extLst>
              </p14:cNvPr>
              <p14:cNvContentPartPr/>
              <p14:nvPr/>
            </p14:nvContentPartPr>
            <p14:xfrm>
              <a:off x="3329133" y="2003813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CBEC40CC-FC58-B76D-6503-F620ACBBB3C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0133" y="19948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ítulo 1">
            <a:extLst>
              <a:ext uri="{FF2B5EF4-FFF2-40B4-BE49-F238E27FC236}">
                <a16:creationId xmlns:a16="http://schemas.microsoft.com/office/drawing/2014/main" id="{B80DB0F1-A825-297D-CC9B-32C560F7CDDB}"/>
              </a:ext>
            </a:extLst>
          </p:cNvPr>
          <p:cNvSpPr txBox="1">
            <a:spLocks/>
          </p:cNvSpPr>
          <p:nvPr/>
        </p:nvSpPr>
        <p:spPr>
          <a:xfrm>
            <a:off x="1524000" y="2365904"/>
            <a:ext cx="9144000" cy="106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17446B"/>
                </a:solidFill>
                <a:latin typeface="Arial Black" panose="020B0A04020102020204" pitchFamily="34" charset="0"/>
              </a:rPr>
              <a:t>Objetivos general y específicos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025CEE15-49AB-59AC-77EF-12A38C66EC50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200" dirty="0">
                <a:latin typeface="Montserrat Medium" panose="00000600000000000000" pitchFamily="50" charset="0"/>
              </a:rPr>
              <a:t>Texto del cuerpo</a:t>
            </a: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pPr marL="0" indent="0">
              <a:buNone/>
            </a:pPr>
            <a:endParaRPr lang="es-CO" sz="1200" dirty="0">
              <a:latin typeface="Montserrat Medium" panose="00000600000000000000" pitchFamily="50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6C118BC0-A31A-5BF2-70C6-08590FB88251}"/>
                  </a:ext>
                </a:extLst>
              </p14:cNvPr>
              <p14:cNvContentPartPr/>
              <p14:nvPr/>
            </p14:nvContentPartPr>
            <p14:xfrm>
              <a:off x="-17933400" y="-3538560"/>
              <a:ext cx="360" cy="36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6C118BC0-A31A-5BF2-70C6-08590FB8825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942400" y="-35475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5810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022A84-7F8E-583C-6F4C-AAEF56467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866AA5D5-4382-15E8-BC20-5F29269DE83A}"/>
                  </a:ext>
                </a:extLst>
              </p14:cNvPr>
              <p14:cNvContentPartPr/>
              <p14:nvPr/>
            </p14:nvContentPartPr>
            <p14:xfrm>
              <a:off x="3329133" y="2003813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866AA5D5-4382-15E8-BC20-5F29269DE8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0133" y="19948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ítulo 1">
            <a:extLst>
              <a:ext uri="{FF2B5EF4-FFF2-40B4-BE49-F238E27FC236}">
                <a16:creationId xmlns:a16="http://schemas.microsoft.com/office/drawing/2014/main" id="{74CAB6A3-28D8-C0BA-CAD0-F2C11114F55D}"/>
              </a:ext>
            </a:extLst>
          </p:cNvPr>
          <p:cNvSpPr txBox="1">
            <a:spLocks/>
          </p:cNvSpPr>
          <p:nvPr/>
        </p:nvSpPr>
        <p:spPr>
          <a:xfrm>
            <a:off x="1524000" y="2365904"/>
            <a:ext cx="9144000" cy="106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17446B"/>
                </a:solidFill>
                <a:latin typeface="Arial Black" panose="020B0A04020102020204" pitchFamily="34" charset="0"/>
              </a:rPr>
              <a:t>Resultados y discusión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4BE37020-8B72-C3B5-AD3D-D8CA2B50F817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200" dirty="0">
                <a:latin typeface="Montserrat Medium" panose="00000600000000000000" pitchFamily="50" charset="0"/>
              </a:rPr>
              <a:t>Texto del cuerpo</a:t>
            </a: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pPr marL="0" indent="0">
              <a:buNone/>
            </a:pPr>
            <a:endParaRPr lang="es-CO" sz="1200" dirty="0">
              <a:latin typeface="Montserrat Medium" panose="00000600000000000000" pitchFamily="50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4C7F5C78-D27D-9A75-4183-C41FE5E12869}"/>
                  </a:ext>
                </a:extLst>
              </p14:cNvPr>
              <p14:cNvContentPartPr/>
              <p14:nvPr/>
            </p14:nvContentPartPr>
            <p14:xfrm>
              <a:off x="-17933400" y="-3538560"/>
              <a:ext cx="360" cy="36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4C7F5C78-D27D-9A75-4183-C41FE5E1286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942400" y="-35475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6380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689D27-8859-68D6-770B-9B91DDA4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4CE128F0-DED2-C775-0B9A-B4C42B5A274B}"/>
                  </a:ext>
                </a:extLst>
              </p14:cNvPr>
              <p14:cNvContentPartPr/>
              <p14:nvPr/>
            </p14:nvContentPartPr>
            <p14:xfrm>
              <a:off x="3329133" y="2003813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4CE128F0-DED2-C775-0B9A-B4C42B5A27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0133" y="19948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ítulo 1">
            <a:extLst>
              <a:ext uri="{FF2B5EF4-FFF2-40B4-BE49-F238E27FC236}">
                <a16:creationId xmlns:a16="http://schemas.microsoft.com/office/drawing/2014/main" id="{B65889DB-276F-7F10-E2C3-A39EDC57D6B7}"/>
              </a:ext>
            </a:extLst>
          </p:cNvPr>
          <p:cNvSpPr txBox="1">
            <a:spLocks/>
          </p:cNvSpPr>
          <p:nvPr/>
        </p:nvSpPr>
        <p:spPr>
          <a:xfrm>
            <a:off x="1524000" y="2365904"/>
            <a:ext cx="9144000" cy="106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17446B"/>
                </a:solidFill>
                <a:latin typeface="Arial Black" panose="020B0A04020102020204" pitchFamily="34" charset="0"/>
              </a:rPr>
              <a:t>Conclusiones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4312C3AE-57EB-7D21-FCF6-F633ECC11E14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200" dirty="0">
                <a:latin typeface="Montserrat Medium" panose="00000600000000000000" pitchFamily="50" charset="0"/>
              </a:rPr>
              <a:t>Texto del cuerpo</a:t>
            </a: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pPr marL="0" indent="0">
              <a:buNone/>
            </a:pPr>
            <a:endParaRPr lang="es-CO" sz="1200" dirty="0">
              <a:latin typeface="Montserrat Medium" panose="00000600000000000000" pitchFamily="50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432C197F-7EFB-FDC5-8B2A-EF58A905B7B3}"/>
                  </a:ext>
                </a:extLst>
              </p14:cNvPr>
              <p14:cNvContentPartPr/>
              <p14:nvPr/>
            </p14:nvContentPartPr>
            <p14:xfrm>
              <a:off x="-17933400" y="-3538560"/>
              <a:ext cx="360" cy="36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432C197F-7EFB-FDC5-8B2A-EF58A905B7B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942400" y="-35475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7222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26C4BE-3060-EC79-04AB-20BBD9847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6993374C-36B3-7A76-E929-AA4443814FF5}"/>
                  </a:ext>
                </a:extLst>
              </p14:cNvPr>
              <p14:cNvContentPartPr/>
              <p14:nvPr/>
            </p14:nvContentPartPr>
            <p14:xfrm>
              <a:off x="3329133" y="2003813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6993374C-36B3-7A76-E929-AA4443814FF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0133" y="19948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ítulo 1">
            <a:extLst>
              <a:ext uri="{FF2B5EF4-FFF2-40B4-BE49-F238E27FC236}">
                <a16:creationId xmlns:a16="http://schemas.microsoft.com/office/drawing/2014/main" id="{40FA1277-733A-F753-5F02-354B60EF4031}"/>
              </a:ext>
            </a:extLst>
          </p:cNvPr>
          <p:cNvSpPr txBox="1">
            <a:spLocks/>
          </p:cNvSpPr>
          <p:nvPr/>
        </p:nvSpPr>
        <p:spPr>
          <a:xfrm>
            <a:off x="1524000" y="2365904"/>
            <a:ext cx="9144000" cy="106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17446B"/>
                </a:solidFill>
                <a:latin typeface="Arial Black" panose="020B0A04020102020204" pitchFamily="34" charset="0"/>
              </a:rPr>
              <a:t>Referencias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77713019-5065-8869-679B-BE66953E48AA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200" dirty="0">
                <a:latin typeface="Montserrat Medium" panose="00000600000000000000" pitchFamily="50" charset="0"/>
              </a:rPr>
              <a:t>Texto del cuerpo</a:t>
            </a:r>
          </a:p>
          <a:p>
            <a:endParaRPr lang="es-CO" sz="1200" dirty="0">
              <a:latin typeface="Montserrat Medium" panose="00000600000000000000" pitchFamily="50" charset="0"/>
            </a:endParaRPr>
          </a:p>
          <a:p>
            <a:pPr marL="0" indent="0">
              <a:buNone/>
            </a:pPr>
            <a:endParaRPr lang="es-CO" sz="1200" dirty="0">
              <a:latin typeface="Montserrat Medium" panose="00000600000000000000" pitchFamily="50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A8E242D0-1D8D-98BE-392A-88F4C0F2BE08}"/>
                  </a:ext>
                </a:extLst>
              </p14:cNvPr>
              <p14:cNvContentPartPr/>
              <p14:nvPr/>
            </p14:nvContentPartPr>
            <p14:xfrm>
              <a:off x="-17933400" y="-3538560"/>
              <a:ext cx="360" cy="36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A8E242D0-1D8D-98BE-392A-88F4C0F2BE0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942400" y="-35475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32857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49</Words>
  <Application>Microsoft Office PowerPoint</Application>
  <PresentationFormat>Panorámica</PresentationFormat>
  <Paragraphs>23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 Medium</vt:lpstr>
      <vt:lpstr>Tema de Office</vt:lpstr>
      <vt:lpstr>Titulo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</dc:title>
  <dc:creator>Mayra Alejandra Castellanos Vaca</dc:creator>
  <cp:lastModifiedBy>Manuel Ricardo Reina Cufiño</cp:lastModifiedBy>
  <cp:revision>7</cp:revision>
  <dcterms:created xsi:type="dcterms:W3CDTF">2025-02-25T15:32:42Z</dcterms:created>
  <dcterms:modified xsi:type="dcterms:W3CDTF">2025-03-05T16:36:33Z</dcterms:modified>
</cp:coreProperties>
</file>