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46B"/>
    <a:srgbClr val="00F7F3"/>
    <a:srgbClr val="4D6E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2" d="100"/>
          <a:sy n="32" d="100"/>
        </p:scale>
        <p:origin x="1296" y="-3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Macro-Enabled_Worksheet.xlsm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970" b="1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10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Chart</a:t>
            </a:r>
            <a:r>
              <a:rPr lang="en-US" sz="1000" b="1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Title</a:t>
            </a:r>
            <a:endParaRPr lang="en-US" sz="10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8284917498069099"/>
          <c:y val="2.46956303721842E-2"/>
        </c:manualLayout>
      </c:layout>
      <c:overlay val="0"/>
      <c:spPr>
        <a:noFill/>
        <a:ln w="3708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9650506024880201E-2"/>
          <c:y val="0.189494614595316"/>
          <c:w val="0.89237340955380096"/>
          <c:h val="0.617691587873925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5BBB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ED-402C-B790-19C1CCC0F8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41B6E6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ED-402C-B790-19C1CCC0F8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E56D54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ED-402C-B790-19C1CCC0F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4751216"/>
        <c:axId val="-2134748464"/>
      </c:barChart>
      <c:catAx>
        <c:axId val="-213475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87983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s-CO"/>
          </a:p>
        </c:txPr>
        <c:crossAx val="-2134748464"/>
        <c:crosses val="autoZero"/>
        <c:auto val="1"/>
        <c:lblAlgn val="ctr"/>
        <c:lblOffset val="100"/>
        <c:noMultiLvlLbl val="0"/>
      </c:catAx>
      <c:valAx>
        <c:axId val="-2134748464"/>
        <c:scaling>
          <c:orientation val="minMax"/>
        </c:scaling>
        <c:delete val="0"/>
        <c:axPos val="l"/>
        <c:majorGridlines>
          <c:spPr>
            <a:ln w="20304" cap="flat" cmpd="sng" algn="ctr">
              <a:solidFill>
                <a:schemeClr val="tx1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271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s-CO"/>
          </a:p>
        </c:txPr>
        <c:crossAx val="-2134751216"/>
        <c:crosses val="autoZero"/>
        <c:crossBetween val="between"/>
      </c:valAx>
      <c:spPr>
        <a:noFill/>
        <a:ln w="37084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s-CO"/>
          </a:p>
        </c:txPr>
      </c:legendEntry>
      <c:layout>
        <c:manualLayout>
          <c:xMode val="edge"/>
          <c:yMode val="edge"/>
          <c:x val="0.24603309371156001"/>
          <c:y val="0.93121241547064004"/>
          <c:w val="0.49653017319412801"/>
          <c:h val="6.0968015008725798E-2"/>
        </c:manualLayout>
      </c:layout>
      <c:overlay val="0"/>
      <c:spPr>
        <a:noFill/>
        <a:ln w="3708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>
        <a:alpha val="62000"/>
      </a:schemeClr>
    </a:solidFill>
    <a:ln>
      <a:noFill/>
    </a:ln>
    <a:effectLst/>
  </c:spPr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A7078F-77ED-4C53-81E9-382CB7D1ADAD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8C0FF0D-57B6-4AFB-8AE5-6E0C76E5F079}">
      <dgm:prSet phldrT="[Texto]" custT="1"/>
      <dgm:spPr/>
      <dgm:t>
        <a:bodyPr/>
        <a:lstStyle/>
        <a:p>
          <a:r>
            <a:rPr lang="es-ES" sz="2800" dirty="0"/>
            <a:t>ODS</a:t>
          </a:r>
          <a:endParaRPr lang="es-CO" sz="2800" dirty="0"/>
        </a:p>
      </dgm:t>
    </dgm:pt>
    <dgm:pt modelId="{FE6D0312-F604-4ED8-A3C8-1A6439DE47B2}" type="parTrans" cxnId="{31FCED82-2F5D-4300-B762-F59FE6852819}">
      <dgm:prSet/>
      <dgm:spPr/>
      <dgm:t>
        <a:bodyPr/>
        <a:lstStyle/>
        <a:p>
          <a:endParaRPr lang="es-CO" sz="3200"/>
        </a:p>
      </dgm:t>
    </dgm:pt>
    <dgm:pt modelId="{4813ECCD-FE1C-4C66-8126-EAC52765E0FF}" type="sibTrans" cxnId="{31FCED82-2F5D-4300-B762-F59FE6852819}">
      <dgm:prSet/>
      <dgm:spPr/>
      <dgm:t>
        <a:bodyPr/>
        <a:lstStyle/>
        <a:p>
          <a:endParaRPr lang="es-CO" sz="3200"/>
        </a:p>
      </dgm:t>
    </dgm:pt>
    <dgm:pt modelId="{FB598938-639C-491F-B688-5E3D34C4F4B5}">
      <dgm:prSet phldrT="[Texto]" phldr="1" custT="1"/>
      <dgm:spPr/>
      <dgm:t>
        <a:bodyPr/>
        <a:lstStyle/>
        <a:p>
          <a:endParaRPr lang="es-CO" sz="2800" dirty="0"/>
        </a:p>
      </dgm:t>
    </dgm:pt>
    <dgm:pt modelId="{32CBBF20-1463-45A7-9FF8-F405DD0EB052}" type="parTrans" cxnId="{2E0E94B6-D96B-42EE-AC85-1574858B768B}">
      <dgm:prSet/>
      <dgm:spPr/>
      <dgm:t>
        <a:bodyPr/>
        <a:lstStyle/>
        <a:p>
          <a:endParaRPr lang="es-CO" sz="3200"/>
        </a:p>
      </dgm:t>
    </dgm:pt>
    <dgm:pt modelId="{8CF8DA51-0260-48C5-BCBF-E5779864E6E3}" type="sibTrans" cxnId="{2E0E94B6-D96B-42EE-AC85-1574858B768B}">
      <dgm:prSet/>
      <dgm:spPr/>
      <dgm:t>
        <a:bodyPr/>
        <a:lstStyle/>
        <a:p>
          <a:endParaRPr lang="es-CO" sz="3200"/>
        </a:p>
      </dgm:t>
    </dgm:pt>
    <dgm:pt modelId="{AA9A0E50-135F-465E-B5CA-3FE9772FC16E}">
      <dgm:prSet phldrT="[Texto]" custT="1"/>
      <dgm:spPr/>
      <dgm:t>
        <a:bodyPr/>
        <a:lstStyle/>
        <a:p>
          <a:r>
            <a:rPr lang="es-ES" sz="2800" dirty="0"/>
            <a:t>RETO(S) TERRITORIAL(ES)</a:t>
          </a:r>
          <a:endParaRPr lang="es-CO" sz="2800" dirty="0"/>
        </a:p>
      </dgm:t>
    </dgm:pt>
    <dgm:pt modelId="{64D485A4-56D1-4FCD-94B5-1F1681981E7B}" type="parTrans" cxnId="{E2DDC4E1-3059-4F36-9F06-FA759AF06A6B}">
      <dgm:prSet/>
      <dgm:spPr/>
      <dgm:t>
        <a:bodyPr/>
        <a:lstStyle/>
        <a:p>
          <a:endParaRPr lang="es-CO" sz="3200"/>
        </a:p>
      </dgm:t>
    </dgm:pt>
    <dgm:pt modelId="{2064268F-F7D7-41B5-82BE-21416875F2CE}" type="sibTrans" cxnId="{E2DDC4E1-3059-4F36-9F06-FA759AF06A6B}">
      <dgm:prSet/>
      <dgm:spPr/>
      <dgm:t>
        <a:bodyPr/>
        <a:lstStyle/>
        <a:p>
          <a:endParaRPr lang="es-CO" sz="3200"/>
        </a:p>
      </dgm:t>
    </dgm:pt>
    <dgm:pt modelId="{F5C3673E-AD7D-4C69-8F3B-6B3662CEA422}">
      <dgm:prSet phldrT="[Texto]" phldr="1" custT="1"/>
      <dgm:spPr/>
      <dgm:t>
        <a:bodyPr/>
        <a:lstStyle/>
        <a:p>
          <a:endParaRPr lang="es-CO" sz="2800"/>
        </a:p>
      </dgm:t>
    </dgm:pt>
    <dgm:pt modelId="{FBBF24D9-FEB9-44BE-A027-0FE78A02CC13}" type="parTrans" cxnId="{7B936901-1D2F-4CCD-BE03-7D6C6D073B81}">
      <dgm:prSet/>
      <dgm:spPr/>
      <dgm:t>
        <a:bodyPr/>
        <a:lstStyle/>
        <a:p>
          <a:endParaRPr lang="es-CO" sz="3200"/>
        </a:p>
      </dgm:t>
    </dgm:pt>
    <dgm:pt modelId="{B53B56D3-AB4C-4341-99F8-D06D00269311}" type="sibTrans" cxnId="{7B936901-1D2F-4CCD-BE03-7D6C6D073B81}">
      <dgm:prSet/>
      <dgm:spPr/>
      <dgm:t>
        <a:bodyPr/>
        <a:lstStyle/>
        <a:p>
          <a:endParaRPr lang="es-CO" sz="3200"/>
        </a:p>
      </dgm:t>
    </dgm:pt>
    <dgm:pt modelId="{6148AE47-BA11-42BC-AF66-CEAAD7CCB37B}" type="pres">
      <dgm:prSet presAssocID="{16A7078F-77ED-4C53-81E9-382CB7D1ADAD}" presName="list" presStyleCnt="0">
        <dgm:presLayoutVars>
          <dgm:dir/>
          <dgm:animLvl val="lvl"/>
        </dgm:presLayoutVars>
      </dgm:prSet>
      <dgm:spPr/>
    </dgm:pt>
    <dgm:pt modelId="{5D75168B-E8A9-4851-81F2-5280C82A493A}" type="pres">
      <dgm:prSet presAssocID="{C8C0FF0D-57B6-4AFB-8AE5-6E0C76E5F079}" presName="posSpace" presStyleCnt="0"/>
      <dgm:spPr/>
    </dgm:pt>
    <dgm:pt modelId="{7B5C787D-A19E-4075-8252-25658CE2BE86}" type="pres">
      <dgm:prSet presAssocID="{C8C0FF0D-57B6-4AFB-8AE5-6E0C76E5F079}" presName="vertFlow" presStyleCnt="0"/>
      <dgm:spPr/>
    </dgm:pt>
    <dgm:pt modelId="{E27D72CE-9FBB-453C-8F52-BA8A86442A2B}" type="pres">
      <dgm:prSet presAssocID="{C8C0FF0D-57B6-4AFB-8AE5-6E0C76E5F079}" presName="topSpace" presStyleCnt="0"/>
      <dgm:spPr/>
    </dgm:pt>
    <dgm:pt modelId="{5DA27EDA-B4D8-4E45-BA38-321349270A3C}" type="pres">
      <dgm:prSet presAssocID="{C8C0FF0D-57B6-4AFB-8AE5-6E0C76E5F079}" presName="firstComp" presStyleCnt="0"/>
      <dgm:spPr/>
    </dgm:pt>
    <dgm:pt modelId="{F1BCC406-1F6A-4032-83D9-8EB85FF82605}" type="pres">
      <dgm:prSet presAssocID="{C8C0FF0D-57B6-4AFB-8AE5-6E0C76E5F079}" presName="firstChild" presStyleLbl="bgAccFollowNode1" presStyleIdx="0" presStyleCnt="2"/>
      <dgm:spPr/>
    </dgm:pt>
    <dgm:pt modelId="{025F7ECD-85DD-4BE9-8BCF-2F2F785AEC9C}" type="pres">
      <dgm:prSet presAssocID="{C8C0FF0D-57B6-4AFB-8AE5-6E0C76E5F079}" presName="firstChildTx" presStyleLbl="bgAccFollowNode1" presStyleIdx="0" presStyleCnt="2">
        <dgm:presLayoutVars>
          <dgm:bulletEnabled val="1"/>
        </dgm:presLayoutVars>
      </dgm:prSet>
      <dgm:spPr/>
    </dgm:pt>
    <dgm:pt modelId="{2D67FA27-43C9-4F63-A2AC-7AE8F916830D}" type="pres">
      <dgm:prSet presAssocID="{C8C0FF0D-57B6-4AFB-8AE5-6E0C76E5F079}" presName="negSpace" presStyleCnt="0"/>
      <dgm:spPr/>
    </dgm:pt>
    <dgm:pt modelId="{5DC4E51F-F7ED-4D53-81C9-81102D9F0FB7}" type="pres">
      <dgm:prSet presAssocID="{C8C0FF0D-57B6-4AFB-8AE5-6E0C76E5F079}" presName="circle" presStyleLbl="node1" presStyleIdx="0" presStyleCnt="2"/>
      <dgm:spPr/>
    </dgm:pt>
    <dgm:pt modelId="{30603B1B-3F67-4E8E-9C87-033C227D7839}" type="pres">
      <dgm:prSet presAssocID="{4813ECCD-FE1C-4C66-8126-EAC52765E0FF}" presName="transSpace" presStyleCnt="0"/>
      <dgm:spPr/>
    </dgm:pt>
    <dgm:pt modelId="{5C669EB8-A644-404A-9C03-2D145C7E4DFC}" type="pres">
      <dgm:prSet presAssocID="{AA9A0E50-135F-465E-B5CA-3FE9772FC16E}" presName="posSpace" presStyleCnt="0"/>
      <dgm:spPr/>
    </dgm:pt>
    <dgm:pt modelId="{037889DE-2AAF-4AF1-8E4E-5C4546294795}" type="pres">
      <dgm:prSet presAssocID="{AA9A0E50-135F-465E-B5CA-3FE9772FC16E}" presName="vertFlow" presStyleCnt="0"/>
      <dgm:spPr/>
    </dgm:pt>
    <dgm:pt modelId="{E48A23C2-32F7-470A-B67D-713E58937FAE}" type="pres">
      <dgm:prSet presAssocID="{AA9A0E50-135F-465E-B5CA-3FE9772FC16E}" presName="topSpace" presStyleCnt="0"/>
      <dgm:spPr/>
    </dgm:pt>
    <dgm:pt modelId="{432B2110-D110-4577-9B6D-F1C8111F90B8}" type="pres">
      <dgm:prSet presAssocID="{AA9A0E50-135F-465E-B5CA-3FE9772FC16E}" presName="firstComp" presStyleCnt="0"/>
      <dgm:spPr/>
    </dgm:pt>
    <dgm:pt modelId="{12873091-ECCF-432A-8829-D2A48A54361A}" type="pres">
      <dgm:prSet presAssocID="{AA9A0E50-135F-465E-B5CA-3FE9772FC16E}" presName="firstChild" presStyleLbl="bgAccFollowNode1" presStyleIdx="1" presStyleCnt="2"/>
      <dgm:spPr/>
    </dgm:pt>
    <dgm:pt modelId="{760599A6-853F-4223-B785-95A7DF8361B6}" type="pres">
      <dgm:prSet presAssocID="{AA9A0E50-135F-465E-B5CA-3FE9772FC16E}" presName="firstChildTx" presStyleLbl="bgAccFollowNode1" presStyleIdx="1" presStyleCnt="2">
        <dgm:presLayoutVars>
          <dgm:bulletEnabled val="1"/>
        </dgm:presLayoutVars>
      </dgm:prSet>
      <dgm:spPr/>
    </dgm:pt>
    <dgm:pt modelId="{E1372A95-1028-48A7-B50B-2E39E0A901C6}" type="pres">
      <dgm:prSet presAssocID="{AA9A0E50-135F-465E-B5CA-3FE9772FC16E}" presName="negSpace" presStyleCnt="0"/>
      <dgm:spPr/>
    </dgm:pt>
    <dgm:pt modelId="{BE941A8B-2B5D-4BDE-9C20-F2FAF2131088}" type="pres">
      <dgm:prSet presAssocID="{AA9A0E50-135F-465E-B5CA-3FE9772FC16E}" presName="circle" presStyleLbl="node1" presStyleIdx="1" presStyleCnt="2"/>
      <dgm:spPr/>
    </dgm:pt>
  </dgm:ptLst>
  <dgm:cxnLst>
    <dgm:cxn modelId="{7B936901-1D2F-4CCD-BE03-7D6C6D073B81}" srcId="{AA9A0E50-135F-465E-B5CA-3FE9772FC16E}" destId="{F5C3673E-AD7D-4C69-8F3B-6B3662CEA422}" srcOrd="0" destOrd="0" parTransId="{FBBF24D9-FEB9-44BE-A027-0FE78A02CC13}" sibTransId="{B53B56D3-AB4C-4341-99F8-D06D00269311}"/>
    <dgm:cxn modelId="{95A7592C-7F08-4DC7-8C60-7127A4879DEB}" type="presOf" srcId="{F5C3673E-AD7D-4C69-8F3B-6B3662CEA422}" destId="{12873091-ECCF-432A-8829-D2A48A54361A}" srcOrd="0" destOrd="0" presId="urn:microsoft.com/office/officeart/2005/8/layout/hList9"/>
    <dgm:cxn modelId="{492B7F5C-D420-4C9A-9443-718530B53567}" type="presOf" srcId="{F5C3673E-AD7D-4C69-8F3B-6B3662CEA422}" destId="{760599A6-853F-4223-B785-95A7DF8361B6}" srcOrd="1" destOrd="0" presId="urn:microsoft.com/office/officeart/2005/8/layout/hList9"/>
    <dgm:cxn modelId="{31FCED82-2F5D-4300-B762-F59FE6852819}" srcId="{16A7078F-77ED-4C53-81E9-382CB7D1ADAD}" destId="{C8C0FF0D-57B6-4AFB-8AE5-6E0C76E5F079}" srcOrd="0" destOrd="0" parTransId="{FE6D0312-F604-4ED8-A3C8-1A6439DE47B2}" sibTransId="{4813ECCD-FE1C-4C66-8126-EAC52765E0FF}"/>
    <dgm:cxn modelId="{00980DA6-E567-4F6D-9049-289A8223AFB7}" type="presOf" srcId="{FB598938-639C-491F-B688-5E3D34C4F4B5}" destId="{F1BCC406-1F6A-4032-83D9-8EB85FF82605}" srcOrd="0" destOrd="0" presId="urn:microsoft.com/office/officeart/2005/8/layout/hList9"/>
    <dgm:cxn modelId="{9C197FAE-888F-432D-9C06-956765A77892}" type="presOf" srcId="{16A7078F-77ED-4C53-81E9-382CB7D1ADAD}" destId="{6148AE47-BA11-42BC-AF66-CEAAD7CCB37B}" srcOrd="0" destOrd="0" presId="urn:microsoft.com/office/officeart/2005/8/layout/hList9"/>
    <dgm:cxn modelId="{2E0E94B6-D96B-42EE-AC85-1574858B768B}" srcId="{C8C0FF0D-57B6-4AFB-8AE5-6E0C76E5F079}" destId="{FB598938-639C-491F-B688-5E3D34C4F4B5}" srcOrd="0" destOrd="0" parTransId="{32CBBF20-1463-45A7-9FF8-F405DD0EB052}" sibTransId="{8CF8DA51-0260-48C5-BCBF-E5779864E6E3}"/>
    <dgm:cxn modelId="{E2DDC4E1-3059-4F36-9F06-FA759AF06A6B}" srcId="{16A7078F-77ED-4C53-81E9-382CB7D1ADAD}" destId="{AA9A0E50-135F-465E-B5CA-3FE9772FC16E}" srcOrd="1" destOrd="0" parTransId="{64D485A4-56D1-4FCD-94B5-1F1681981E7B}" sibTransId="{2064268F-F7D7-41B5-82BE-21416875F2CE}"/>
    <dgm:cxn modelId="{247F69E4-EE4C-4EEF-8597-3508FBA908F6}" type="presOf" srcId="{AA9A0E50-135F-465E-B5CA-3FE9772FC16E}" destId="{BE941A8B-2B5D-4BDE-9C20-F2FAF2131088}" srcOrd="0" destOrd="0" presId="urn:microsoft.com/office/officeart/2005/8/layout/hList9"/>
    <dgm:cxn modelId="{767797EF-A0C2-482A-8577-7689C6E1D81A}" type="presOf" srcId="{FB598938-639C-491F-B688-5E3D34C4F4B5}" destId="{025F7ECD-85DD-4BE9-8BCF-2F2F785AEC9C}" srcOrd="1" destOrd="0" presId="urn:microsoft.com/office/officeart/2005/8/layout/hList9"/>
    <dgm:cxn modelId="{27E200F8-B9DC-4976-AFD1-DE7C05796764}" type="presOf" srcId="{C8C0FF0D-57B6-4AFB-8AE5-6E0C76E5F079}" destId="{5DC4E51F-F7ED-4D53-81C9-81102D9F0FB7}" srcOrd="0" destOrd="0" presId="urn:microsoft.com/office/officeart/2005/8/layout/hList9"/>
    <dgm:cxn modelId="{0116359A-2D1C-4536-A787-91B22C695935}" type="presParOf" srcId="{6148AE47-BA11-42BC-AF66-CEAAD7CCB37B}" destId="{5D75168B-E8A9-4851-81F2-5280C82A493A}" srcOrd="0" destOrd="0" presId="urn:microsoft.com/office/officeart/2005/8/layout/hList9"/>
    <dgm:cxn modelId="{1A9C0856-9311-4FEC-8CC2-B68A25D1A8D4}" type="presParOf" srcId="{6148AE47-BA11-42BC-AF66-CEAAD7CCB37B}" destId="{7B5C787D-A19E-4075-8252-25658CE2BE86}" srcOrd="1" destOrd="0" presId="urn:microsoft.com/office/officeart/2005/8/layout/hList9"/>
    <dgm:cxn modelId="{6236F1F5-8544-455F-9B9B-6BE0431A94FD}" type="presParOf" srcId="{7B5C787D-A19E-4075-8252-25658CE2BE86}" destId="{E27D72CE-9FBB-453C-8F52-BA8A86442A2B}" srcOrd="0" destOrd="0" presId="urn:microsoft.com/office/officeart/2005/8/layout/hList9"/>
    <dgm:cxn modelId="{3E4C7FD0-C132-4F98-B3F7-6625060E1C2D}" type="presParOf" srcId="{7B5C787D-A19E-4075-8252-25658CE2BE86}" destId="{5DA27EDA-B4D8-4E45-BA38-321349270A3C}" srcOrd="1" destOrd="0" presId="urn:microsoft.com/office/officeart/2005/8/layout/hList9"/>
    <dgm:cxn modelId="{CF3E70E2-956C-46D4-8107-AA17CC2794D8}" type="presParOf" srcId="{5DA27EDA-B4D8-4E45-BA38-321349270A3C}" destId="{F1BCC406-1F6A-4032-83D9-8EB85FF82605}" srcOrd="0" destOrd="0" presId="urn:microsoft.com/office/officeart/2005/8/layout/hList9"/>
    <dgm:cxn modelId="{449C33A9-1406-49F4-A291-01A6688F817F}" type="presParOf" srcId="{5DA27EDA-B4D8-4E45-BA38-321349270A3C}" destId="{025F7ECD-85DD-4BE9-8BCF-2F2F785AEC9C}" srcOrd="1" destOrd="0" presId="urn:microsoft.com/office/officeart/2005/8/layout/hList9"/>
    <dgm:cxn modelId="{C98FE432-6431-4DB1-A771-8C0C7F486B8B}" type="presParOf" srcId="{6148AE47-BA11-42BC-AF66-CEAAD7CCB37B}" destId="{2D67FA27-43C9-4F63-A2AC-7AE8F916830D}" srcOrd="2" destOrd="0" presId="urn:microsoft.com/office/officeart/2005/8/layout/hList9"/>
    <dgm:cxn modelId="{3F24723F-87B0-4C61-A785-F288646343DA}" type="presParOf" srcId="{6148AE47-BA11-42BC-AF66-CEAAD7CCB37B}" destId="{5DC4E51F-F7ED-4D53-81C9-81102D9F0FB7}" srcOrd="3" destOrd="0" presId="urn:microsoft.com/office/officeart/2005/8/layout/hList9"/>
    <dgm:cxn modelId="{3DD0353D-623D-4D44-911B-CD4FE7A79788}" type="presParOf" srcId="{6148AE47-BA11-42BC-AF66-CEAAD7CCB37B}" destId="{30603B1B-3F67-4E8E-9C87-033C227D7839}" srcOrd="4" destOrd="0" presId="urn:microsoft.com/office/officeart/2005/8/layout/hList9"/>
    <dgm:cxn modelId="{402BDF91-86C6-4FC5-87C2-2A4C1B774100}" type="presParOf" srcId="{6148AE47-BA11-42BC-AF66-CEAAD7CCB37B}" destId="{5C669EB8-A644-404A-9C03-2D145C7E4DFC}" srcOrd="5" destOrd="0" presId="urn:microsoft.com/office/officeart/2005/8/layout/hList9"/>
    <dgm:cxn modelId="{B84DFFEB-1960-4F75-917F-FD170E073F32}" type="presParOf" srcId="{6148AE47-BA11-42BC-AF66-CEAAD7CCB37B}" destId="{037889DE-2AAF-4AF1-8E4E-5C4546294795}" srcOrd="6" destOrd="0" presId="urn:microsoft.com/office/officeart/2005/8/layout/hList9"/>
    <dgm:cxn modelId="{47C81478-FF79-4DF3-BE82-95742F502BFF}" type="presParOf" srcId="{037889DE-2AAF-4AF1-8E4E-5C4546294795}" destId="{E48A23C2-32F7-470A-B67D-713E58937FAE}" srcOrd="0" destOrd="0" presId="urn:microsoft.com/office/officeart/2005/8/layout/hList9"/>
    <dgm:cxn modelId="{DDAF884A-1D69-4038-8BAB-82CD68B7044B}" type="presParOf" srcId="{037889DE-2AAF-4AF1-8E4E-5C4546294795}" destId="{432B2110-D110-4577-9B6D-F1C8111F90B8}" srcOrd="1" destOrd="0" presId="urn:microsoft.com/office/officeart/2005/8/layout/hList9"/>
    <dgm:cxn modelId="{04A57CF6-E9AB-4F40-9B27-162DD653825B}" type="presParOf" srcId="{432B2110-D110-4577-9B6D-F1C8111F90B8}" destId="{12873091-ECCF-432A-8829-D2A48A54361A}" srcOrd="0" destOrd="0" presId="urn:microsoft.com/office/officeart/2005/8/layout/hList9"/>
    <dgm:cxn modelId="{BF7075D7-E91E-4ADD-B6CB-FC6CCFED3BD9}" type="presParOf" srcId="{432B2110-D110-4577-9B6D-F1C8111F90B8}" destId="{760599A6-853F-4223-B785-95A7DF8361B6}" srcOrd="1" destOrd="0" presId="urn:microsoft.com/office/officeart/2005/8/layout/hList9"/>
    <dgm:cxn modelId="{4FF538A1-95B4-4F6E-8660-6E0EFC9C09A6}" type="presParOf" srcId="{6148AE47-BA11-42BC-AF66-CEAAD7CCB37B}" destId="{E1372A95-1028-48A7-B50B-2E39E0A901C6}" srcOrd="7" destOrd="0" presId="urn:microsoft.com/office/officeart/2005/8/layout/hList9"/>
    <dgm:cxn modelId="{24A662FA-FFA3-4C8E-B23A-B3BF097BC20F}" type="presParOf" srcId="{6148AE47-BA11-42BC-AF66-CEAAD7CCB37B}" destId="{BE941A8B-2B5D-4BDE-9C20-F2FAF2131088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CC406-1F6A-4032-83D9-8EB85FF82605}">
      <dsp:nvSpPr>
        <dsp:cNvPr id="0" name=""/>
        <dsp:cNvSpPr/>
      </dsp:nvSpPr>
      <dsp:spPr>
        <a:xfrm>
          <a:off x="3322829" y="850901"/>
          <a:ext cx="3184050" cy="21237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kern="1200" dirty="0"/>
        </a:p>
      </dsp:txBody>
      <dsp:txXfrm>
        <a:off x="3832277" y="850901"/>
        <a:ext cx="2674602" cy="2123761"/>
      </dsp:txXfrm>
    </dsp:sp>
    <dsp:sp modelId="{5DC4E51F-F7ED-4D53-81C9-81102D9F0FB7}">
      <dsp:nvSpPr>
        <dsp:cNvPr id="0" name=""/>
        <dsp:cNvSpPr/>
      </dsp:nvSpPr>
      <dsp:spPr>
        <a:xfrm>
          <a:off x="1624669" y="1821"/>
          <a:ext cx="2122700" cy="2122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ODS</a:t>
          </a:r>
          <a:endParaRPr lang="es-CO" sz="2800" kern="1200" dirty="0"/>
        </a:p>
      </dsp:txBody>
      <dsp:txXfrm>
        <a:off x="1935531" y="312683"/>
        <a:ext cx="1500976" cy="1500976"/>
      </dsp:txXfrm>
    </dsp:sp>
    <dsp:sp modelId="{12873091-ECCF-432A-8829-D2A48A54361A}">
      <dsp:nvSpPr>
        <dsp:cNvPr id="0" name=""/>
        <dsp:cNvSpPr/>
      </dsp:nvSpPr>
      <dsp:spPr>
        <a:xfrm>
          <a:off x="8629579" y="850901"/>
          <a:ext cx="3184050" cy="21237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kern="1200"/>
        </a:p>
      </dsp:txBody>
      <dsp:txXfrm>
        <a:off x="9139027" y="850901"/>
        <a:ext cx="2674602" cy="2123761"/>
      </dsp:txXfrm>
    </dsp:sp>
    <dsp:sp modelId="{BE941A8B-2B5D-4BDE-9C20-F2FAF2131088}">
      <dsp:nvSpPr>
        <dsp:cNvPr id="0" name=""/>
        <dsp:cNvSpPr/>
      </dsp:nvSpPr>
      <dsp:spPr>
        <a:xfrm>
          <a:off x="6931419" y="1821"/>
          <a:ext cx="2122700" cy="2122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RETO(S) TERRITORIAL(ES)</a:t>
          </a:r>
          <a:endParaRPr lang="es-CO" sz="2800" kern="1200" dirty="0"/>
        </a:p>
      </dsp:txBody>
      <dsp:txXfrm>
        <a:off x="7242281" y="312683"/>
        <a:ext cx="1500976" cy="1500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4:39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8410,'0'0'1296,"0"0"-1296,0 0-360,0 0 360,0 0-272,0 0-4161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738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83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5129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926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952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782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409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956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857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318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324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6924E-D16E-4A81-B734-A35A8F24D414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6A94D-9152-48E6-A5D9-EDD0D1BE9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522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chart" Target="../charts/chart1.xml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48FF9-2D90-4158-B12F-6F63E9CA7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5222" y="11215370"/>
            <a:ext cx="21419979" cy="1761074"/>
          </a:xfrm>
        </p:spPr>
        <p:txBody>
          <a:bodyPr>
            <a:normAutofit fontScale="90000"/>
          </a:bodyPr>
          <a:lstStyle/>
          <a:p>
            <a:r>
              <a:rPr lang="es-ES" sz="10700" dirty="0">
                <a:solidFill>
                  <a:srgbClr val="FF0000"/>
                </a:solidFill>
                <a:latin typeface="Arial Black" panose="020B0A04020102020204" pitchFamily="34" charset="0"/>
              </a:rPr>
              <a:t>Título del Proyecto en máximo dos líneas de texto.</a:t>
            </a:r>
            <a:br>
              <a:rPr lang="es-CO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Nombres y Apellidos a, Nombres y Apellidos b , Nombres y Apellidos c</a:t>
            </a:r>
            <a:b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 "Universidad Santo Tomas - Facultad o Instituto - Grupo de Investigación - Av. Universitaria </a:t>
            </a:r>
            <a:r>
              <a:rPr lang="es-ES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Cll</a:t>
            </a:r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. 48 No. 1-235 este, Tunja, Postal Cod. 150003 - Colombia"</a:t>
            </a:r>
            <a:b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es-CO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B132C1-45F1-4699-8D6F-770C05C67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995" y="11911264"/>
            <a:ext cx="9135751" cy="21815282"/>
          </a:xfrm>
        </p:spPr>
        <p:txBody>
          <a:bodyPr>
            <a:normAutofit/>
          </a:bodyPr>
          <a:lstStyle/>
          <a:p>
            <a:pPr algn="just"/>
            <a:r>
              <a:rPr lang="es-CO" sz="3200" b="1" kern="100" dirty="0" err="1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Graphical</a:t>
            </a:r>
            <a:r>
              <a:rPr lang="es-CO" sz="3200" b="1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3200" b="1" kern="100" dirty="0" err="1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  <a:endParaRPr lang="es-CO" sz="3200" b="1" kern="100" dirty="0">
              <a:solidFill>
                <a:srgbClr val="FF0000"/>
              </a:solidFill>
              <a:effectLst/>
              <a:latin typeface="Avenir Medium" panose="02000503020000020003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CO" sz="3200" b="1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CO" sz="3200" b="1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CO" sz="3200" b="1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Objetivo General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Objetivos Específicos</a:t>
            </a:r>
          </a:p>
          <a:p>
            <a:pPr algn="just"/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n-US" sz="3200" b="1" kern="100" dirty="0" err="1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Métodos</a:t>
            </a:r>
            <a:endParaRPr lang="es-CO" sz="3200" b="1" kern="100" dirty="0">
              <a:solidFill>
                <a:srgbClr val="FF0000"/>
              </a:solidFill>
              <a:effectLst/>
              <a:latin typeface="Avenir Medium" panose="02000503020000020003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Describa la metodología acorde al planteamiento de sus objetivos específicos. Incluya, si es el caso, el diseño experimental o procedimiento de muestreo. </a:t>
            </a:r>
          </a:p>
          <a:p>
            <a:pPr algn="just"/>
            <a:r>
              <a:rPr lang="es-CO" sz="3200" b="1" i="1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SUBTÍTULO O SUBSECCIÓN </a:t>
            </a:r>
          </a:p>
          <a:p>
            <a:pPr algn="just"/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s-CO" sz="3200" b="1" kern="100" dirty="0">
              <a:solidFill>
                <a:srgbClr val="FF0000"/>
              </a:solidFill>
              <a:effectLst/>
              <a:latin typeface="Avenir Medium" panose="02000503020000020003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CO" sz="3200" b="1" kern="100" dirty="0">
              <a:solidFill>
                <a:srgbClr val="FF0000"/>
              </a:solidFill>
              <a:latin typeface="Avenir Medium" panose="02000503020000020003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CO" sz="3200" b="1" kern="100" dirty="0">
              <a:solidFill>
                <a:srgbClr val="FF0000"/>
              </a:solidFill>
              <a:effectLst/>
              <a:latin typeface="Avenir Medium" panose="02000503020000020003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CO" sz="3200" b="1" kern="100" dirty="0">
              <a:solidFill>
                <a:srgbClr val="FF0000"/>
              </a:solidFill>
              <a:latin typeface="Avenir Medium" panose="02000503020000020003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CO" sz="3200" b="1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Resultados y discusión </a:t>
            </a:r>
          </a:p>
          <a:p>
            <a:pPr algn="just"/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Describa los resultados mas relevantes acerca de su investigación, relacionando en caso el cumplimiento a los objetivos del trabajo y sus implicaciones con las temáticas del evento. Incluya imágenes y gráficos, menciónelos y cítelos dentro del texto [</a:t>
            </a:r>
            <a:r>
              <a:rPr lang="es-CO" sz="3200" kern="100" dirty="0" err="1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es-CO" sz="3200" kern="100" dirty="0">
                <a:solidFill>
                  <a:srgbClr val="FF0000"/>
                </a:solidFill>
                <a:effectLst/>
                <a:latin typeface="Avenir Medium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 Figura 1].</a:t>
            </a:r>
          </a:p>
          <a:p>
            <a:pPr algn="just"/>
            <a:endParaRPr lang="es-CO" sz="3200" dirty="0">
              <a:solidFill>
                <a:srgbClr val="FF0000"/>
              </a:solidFill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DFE753C2-E4F0-477E-A2F9-DE9E0EF44AB8}"/>
                  </a:ext>
                </a:extLst>
              </p14:cNvPr>
              <p14:cNvContentPartPr/>
              <p14:nvPr/>
            </p14:nvContentPartPr>
            <p14:xfrm>
              <a:off x="14080354" y="6643251"/>
              <a:ext cx="360" cy="3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DFE753C2-E4F0-477E-A2F9-DE9E0EF44AB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71354" y="6634251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999C7387-E197-7299-5AA0-3DE3E0C6280B}"/>
              </a:ext>
            </a:extLst>
          </p:cNvPr>
          <p:cNvSpPr txBox="1"/>
          <p:nvPr/>
        </p:nvSpPr>
        <p:spPr>
          <a:xfrm>
            <a:off x="12452985" y="25653151"/>
            <a:ext cx="1050467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Figura 1. Nombre de la figura 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 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 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Conclusiones 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Relacione máximo dos conclusiones de su trabajo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 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 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 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 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Referencias</a:t>
            </a:r>
          </a:p>
          <a:p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Relacione las referencias bibliográficas más relevantes de su trabajo, máximo 5. En el mismo formato del </a:t>
            </a:r>
            <a:r>
              <a:rPr lang="es-ES" sz="3200" dirty="0" err="1">
                <a:solidFill>
                  <a:srgbClr val="FF0000"/>
                </a:solidFill>
                <a:latin typeface="Avenir Medium" panose="02000503020000020003"/>
              </a:rPr>
              <a:t>abtract</a:t>
            </a:r>
            <a:r>
              <a:rPr lang="es-ES" sz="3200" dirty="0">
                <a:solidFill>
                  <a:srgbClr val="FF0000"/>
                </a:solidFill>
                <a:latin typeface="Avenir Medium" panose="02000503020000020003"/>
              </a:rPr>
              <a:t> – Formulario 1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A823C0EB-D9C8-0439-7994-DE0E925A0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446657"/>
              </p:ext>
            </p:extLst>
          </p:nvPr>
        </p:nvGraphicFramePr>
        <p:xfrm>
          <a:off x="12452985" y="16715206"/>
          <a:ext cx="10651677" cy="7002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60D9A08-2642-435B-A5BB-2E6B10CC95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978932"/>
              </p:ext>
            </p:extLst>
          </p:nvPr>
        </p:nvGraphicFramePr>
        <p:xfrm>
          <a:off x="12599987" y="11803091"/>
          <a:ext cx="13438299" cy="2976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784763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B Color Palette">
    <a:dk1>
      <a:srgbClr val="666666"/>
    </a:dk1>
    <a:lt1>
      <a:srgbClr val="FFFFFF"/>
    </a:lt1>
    <a:dk2>
      <a:srgbClr val="005BBB"/>
    </a:dk2>
    <a:lt2>
      <a:srgbClr val="FFFFFF"/>
    </a:lt2>
    <a:accent1>
      <a:srgbClr val="005BBB"/>
    </a:accent1>
    <a:accent2>
      <a:srgbClr val="41B6E6"/>
    </a:accent2>
    <a:accent3>
      <a:srgbClr val="E56D54"/>
    </a:accent3>
    <a:accent4>
      <a:srgbClr val="666666"/>
    </a:accent4>
    <a:accent5>
      <a:srgbClr val="007681"/>
    </a:accent5>
    <a:accent6>
      <a:srgbClr val="003E51"/>
    </a:accent6>
    <a:hlink>
      <a:srgbClr val="186BB7"/>
    </a:hlink>
    <a:folHlink>
      <a:srgbClr val="D86A4E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207</Words>
  <Application>Microsoft Office PowerPoint</Application>
  <PresentationFormat>Personalizado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Arial Black</vt:lpstr>
      <vt:lpstr>Avenir Medium</vt:lpstr>
      <vt:lpstr>Calibri</vt:lpstr>
      <vt:lpstr>Calibri Light</vt:lpstr>
      <vt:lpstr>Montserrat Medium</vt:lpstr>
      <vt:lpstr>Symbol</vt:lpstr>
      <vt:lpstr>Tema de Office</vt:lpstr>
      <vt:lpstr>Título del Proyecto en máximo dos líneas de texto.  Nombres y Apellidos a, Nombres y Apellidos b , Nombres y Apellidos c  "Universidad Santo Tomas - Facultad o Instituto - Grupo de Investigación - Av. Universitaria Cll. 48 No. 1-235 este, Tunja, Postal Cod. 150003 - Colombia"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Mayra Alejandra Castellanos Vaca</dc:creator>
  <cp:lastModifiedBy>Diana Mireya Ayala Valderrama</cp:lastModifiedBy>
  <cp:revision>9</cp:revision>
  <dcterms:created xsi:type="dcterms:W3CDTF">2025-02-25T15:47:47Z</dcterms:created>
  <dcterms:modified xsi:type="dcterms:W3CDTF">2025-03-05T20:01:45Z</dcterms:modified>
</cp:coreProperties>
</file>