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1" r:id="rId8"/>
    <p:sldId id="264" r:id="rId9"/>
    <p:sldId id="265" r:id="rId10"/>
    <p:sldId id="263" r:id="rId11"/>
    <p:sldId id="262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B53B"/>
    <a:srgbClr val="26B53B"/>
    <a:srgbClr val="D90000"/>
    <a:srgbClr val="000F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DF266E-231A-35B1-5FAE-741C7F63D3B3}" v="44" dt="2025-03-12T15:18:01.886"/>
    <p1510:client id="{F9BB43A2-4901-6556-E6DE-8E9DC539E409}" v="14" dt="2025-03-12T19:49:5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. IGNACIO ALFONSO ALVARADO ORTEGA" userId="S::ignacio.alvarado@fac.mil.co::6a94ca55-e08a-4eb6-8803-30833fee48b4" providerId="AD" clId="Web-{F9BB43A2-4901-6556-E6DE-8E9DC539E409}"/>
    <pc:docChg chg="modSld">
      <pc:chgData name="ST. IGNACIO ALFONSO ALVARADO ORTEGA" userId="S::ignacio.alvarado@fac.mil.co::6a94ca55-e08a-4eb6-8803-30833fee48b4" providerId="AD" clId="Web-{F9BB43A2-4901-6556-E6DE-8E9DC539E409}" dt="2025-03-12T19:49:51.170" v="13" actId="1076"/>
      <pc:docMkLst>
        <pc:docMk/>
      </pc:docMkLst>
      <pc:sldChg chg="modSp">
        <pc:chgData name="ST. IGNACIO ALFONSO ALVARADO ORTEGA" userId="S::ignacio.alvarado@fac.mil.co::6a94ca55-e08a-4eb6-8803-30833fee48b4" providerId="AD" clId="Web-{F9BB43A2-4901-6556-E6DE-8E9DC539E409}" dt="2025-03-12T19:49:51.170" v="13" actId="1076"/>
        <pc:sldMkLst>
          <pc:docMk/>
          <pc:sldMk cId="20496442" sldId="256"/>
        </pc:sldMkLst>
        <pc:grpChg chg="mod">
          <ac:chgData name="ST. IGNACIO ALFONSO ALVARADO ORTEGA" userId="S::ignacio.alvarado@fac.mil.co::6a94ca55-e08a-4eb6-8803-30833fee48b4" providerId="AD" clId="Web-{F9BB43A2-4901-6556-E6DE-8E9DC539E409}" dt="2025-03-12T19:48:56.559" v="4" actId="1076"/>
          <ac:grpSpMkLst>
            <pc:docMk/>
            <pc:sldMk cId="20496442" sldId="256"/>
            <ac:grpSpMk id="7" creationId="{EAE5702A-1F0C-4A13-86AA-568779B13969}"/>
          </ac:grpSpMkLst>
        </pc:grpChg>
        <pc:picChg chg="mod">
          <ac:chgData name="ST. IGNACIO ALFONSO ALVARADO ORTEGA" userId="S::ignacio.alvarado@fac.mil.co::6a94ca55-e08a-4eb6-8803-30833fee48b4" providerId="AD" clId="Web-{F9BB43A2-4901-6556-E6DE-8E9DC539E409}" dt="2025-03-12T19:49:06.747" v="6" actId="1076"/>
          <ac:picMkLst>
            <pc:docMk/>
            <pc:sldMk cId="20496442" sldId="256"/>
            <ac:picMk id="6" creationId="{BA36C229-0B52-4C2F-911F-B99897D2D149}"/>
          </ac:picMkLst>
        </pc:picChg>
        <pc:picChg chg="mod">
          <ac:chgData name="ST. IGNACIO ALFONSO ALVARADO ORTEGA" userId="S::ignacio.alvarado@fac.mil.co::6a94ca55-e08a-4eb6-8803-30833fee48b4" providerId="AD" clId="Web-{F9BB43A2-4901-6556-E6DE-8E9DC539E409}" dt="2025-03-12T19:48:55.059" v="3" actId="1076"/>
          <ac:picMkLst>
            <pc:docMk/>
            <pc:sldMk cId="20496442" sldId="256"/>
            <ac:picMk id="31" creationId="{B881502D-E940-C519-C84D-025440E3F031}"/>
          </ac:picMkLst>
        </pc:picChg>
        <pc:picChg chg="mod">
          <ac:chgData name="ST. IGNACIO ALFONSO ALVARADO ORTEGA" userId="S::ignacio.alvarado@fac.mil.co::6a94ca55-e08a-4eb6-8803-30833fee48b4" providerId="AD" clId="Web-{F9BB43A2-4901-6556-E6DE-8E9DC539E409}" dt="2025-03-12T19:49:43.576" v="12" actId="1076"/>
          <ac:picMkLst>
            <pc:docMk/>
            <pc:sldMk cId="20496442" sldId="256"/>
            <ac:picMk id="1026" creationId="{AC35630A-FF16-81A3-A7A8-647C5E3D5C9A}"/>
          </ac:picMkLst>
        </pc:picChg>
        <pc:picChg chg="mod">
          <ac:chgData name="ST. IGNACIO ALFONSO ALVARADO ORTEGA" userId="S::ignacio.alvarado@fac.mil.co::6a94ca55-e08a-4eb6-8803-30833fee48b4" providerId="AD" clId="Web-{F9BB43A2-4901-6556-E6DE-8E9DC539E409}" dt="2025-03-12T19:49:51.170" v="13" actId="1076"/>
          <ac:picMkLst>
            <pc:docMk/>
            <pc:sldMk cId="20496442" sldId="256"/>
            <ac:picMk id="1028" creationId="{4AA756E1-185E-7589-50E2-29D6D91518B3}"/>
          </ac:picMkLst>
        </pc:picChg>
        <pc:picChg chg="mod">
          <ac:chgData name="ST. IGNACIO ALFONSO ALVARADO ORTEGA" userId="S::ignacio.alvarado@fac.mil.co::6a94ca55-e08a-4eb6-8803-30833fee48b4" providerId="AD" clId="Web-{F9BB43A2-4901-6556-E6DE-8E9DC539E409}" dt="2025-03-12T19:49:17.997" v="8" actId="1076"/>
          <ac:picMkLst>
            <pc:docMk/>
            <pc:sldMk cId="20496442" sldId="256"/>
            <ac:picMk id="1034" creationId="{42CCF3E2-B6C0-2E05-1866-51AAAD9476FA}"/>
          </ac:picMkLst>
        </pc:picChg>
        <pc:picChg chg="mod">
          <ac:chgData name="ST. IGNACIO ALFONSO ALVARADO ORTEGA" userId="S::ignacio.alvarado@fac.mil.co::6a94ca55-e08a-4eb6-8803-30833fee48b4" providerId="AD" clId="Web-{F9BB43A2-4901-6556-E6DE-8E9DC539E409}" dt="2025-03-12T19:49:14.544" v="7" actId="1076"/>
          <ac:picMkLst>
            <pc:docMk/>
            <pc:sldMk cId="20496442" sldId="256"/>
            <ac:picMk id="1036" creationId="{ACAB8B39-696B-701E-E2BA-7D32D66451BE}"/>
          </ac:picMkLst>
        </pc:picChg>
        <pc:picChg chg="mod">
          <ac:chgData name="ST. IGNACIO ALFONSO ALVARADO ORTEGA" userId="S::ignacio.alvarado@fac.mil.co::6a94ca55-e08a-4eb6-8803-30833fee48b4" providerId="AD" clId="Web-{F9BB43A2-4901-6556-E6DE-8E9DC539E409}" dt="2025-03-12T19:48:58.934" v="5" actId="1076"/>
          <ac:picMkLst>
            <pc:docMk/>
            <pc:sldMk cId="20496442" sldId="256"/>
            <ac:picMk id="1040" creationId="{1BA9CB0C-D5D2-40BC-A7D0-F401ECE26450}"/>
          </ac:picMkLst>
        </pc:picChg>
      </pc:sldChg>
    </pc:docChg>
  </pc:docChgLst>
  <pc:docChgLst>
    <pc:chgData name="ST. IGNACIO ALFONSO ALVARADO ORTEGA" userId="6a94ca55-e08a-4eb6-8803-30833fee48b4" providerId="ADAL" clId="{A4448854-AC5F-4D46-8E7A-DD127A6A1680}"/>
    <pc:docChg chg="custSel modSld">
      <pc:chgData name="ST. IGNACIO ALFONSO ALVARADO ORTEGA" userId="6a94ca55-e08a-4eb6-8803-30833fee48b4" providerId="ADAL" clId="{A4448854-AC5F-4D46-8E7A-DD127A6A1680}" dt="2025-03-12T15:22:27.341" v="22" actId="1076"/>
      <pc:docMkLst>
        <pc:docMk/>
      </pc:docMkLst>
      <pc:sldChg chg="addSp delSp modSp">
        <pc:chgData name="ST. IGNACIO ALFONSO ALVARADO ORTEGA" userId="6a94ca55-e08a-4eb6-8803-30833fee48b4" providerId="ADAL" clId="{A4448854-AC5F-4D46-8E7A-DD127A6A1680}" dt="2025-03-12T15:22:27.341" v="22" actId="1076"/>
        <pc:sldMkLst>
          <pc:docMk/>
          <pc:sldMk cId="20496442" sldId="256"/>
        </pc:sldMkLst>
        <pc:spChg chg="add del">
          <ac:chgData name="ST. IGNACIO ALFONSO ALVARADO ORTEGA" userId="6a94ca55-e08a-4eb6-8803-30833fee48b4" providerId="ADAL" clId="{A4448854-AC5F-4D46-8E7A-DD127A6A1680}" dt="2025-03-12T15:21:19.603" v="5"/>
          <ac:spMkLst>
            <pc:docMk/>
            <pc:sldMk cId="20496442" sldId="256"/>
            <ac:spMk id="2" creationId="{6895352A-5CA9-4C86-8DF3-226B108020E7}"/>
          </ac:spMkLst>
        </pc:spChg>
        <pc:spChg chg="add del">
          <ac:chgData name="ST. IGNACIO ALFONSO ALVARADO ORTEGA" userId="6a94ca55-e08a-4eb6-8803-30833fee48b4" providerId="ADAL" clId="{A4448854-AC5F-4D46-8E7A-DD127A6A1680}" dt="2025-03-12T15:21:57.325" v="13"/>
          <ac:spMkLst>
            <pc:docMk/>
            <pc:sldMk cId="20496442" sldId="256"/>
            <ac:spMk id="5" creationId="{86A6B0F1-C1E3-4BE1-9CCB-B43AEC9403A5}"/>
          </ac:spMkLst>
        </pc:spChg>
        <pc:grpChg chg="add mod">
          <ac:chgData name="ST. IGNACIO ALFONSO ALVARADO ORTEGA" userId="6a94ca55-e08a-4eb6-8803-30833fee48b4" providerId="ADAL" clId="{A4448854-AC5F-4D46-8E7A-DD127A6A1680}" dt="2025-03-12T15:22:27.341" v="22" actId="1076"/>
          <ac:grpSpMkLst>
            <pc:docMk/>
            <pc:sldMk cId="20496442" sldId="256"/>
            <ac:grpSpMk id="7" creationId="{EAE5702A-1F0C-4A13-86AA-568779B13969}"/>
          </ac:grpSpMkLst>
        </pc:grpChg>
        <pc:grpChg chg="del mod topLvl">
          <ac:chgData name="ST. IGNACIO ALFONSO ALVARADO ORTEGA" userId="6a94ca55-e08a-4eb6-8803-30833fee48b4" providerId="ADAL" clId="{A4448854-AC5F-4D46-8E7A-DD127A6A1680}" dt="2025-03-12T15:21:12.422" v="2" actId="165"/>
          <ac:grpSpMkLst>
            <pc:docMk/>
            <pc:sldMk cId="20496442" sldId="256"/>
            <ac:grpSpMk id="33" creationId="{8A04093F-3EAD-EE4D-450C-DD06EC41CCA7}"/>
          </ac:grpSpMkLst>
        </pc:grpChg>
        <pc:grpChg chg="del mod">
          <ac:chgData name="ST. IGNACIO ALFONSO ALVARADO ORTEGA" userId="6a94ca55-e08a-4eb6-8803-30833fee48b4" providerId="ADAL" clId="{A4448854-AC5F-4D46-8E7A-DD127A6A1680}" dt="2025-03-12T15:21:07.294" v="1" actId="165"/>
          <ac:grpSpMkLst>
            <pc:docMk/>
            <pc:sldMk cId="20496442" sldId="256"/>
            <ac:grpSpMk id="34" creationId="{5511DA76-679C-7889-1B1A-4A7F15C1CA95}"/>
          </ac:grpSpMkLst>
        </pc:grpChg>
        <pc:picChg chg="add del mod">
          <ac:chgData name="ST. IGNACIO ALFONSO ALVARADO ORTEGA" userId="6a94ca55-e08a-4eb6-8803-30833fee48b4" providerId="ADAL" clId="{A4448854-AC5F-4D46-8E7A-DD127A6A1680}" dt="2025-03-12T15:21:31.533" v="9" actId="478"/>
          <ac:picMkLst>
            <pc:docMk/>
            <pc:sldMk cId="20496442" sldId="256"/>
            <ac:picMk id="4" creationId="{441BFE8C-7DEB-4425-A4D2-2B99FFB90587}"/>
          </ac:picMkLst>
        </pc:picChg>
        <pc:picChg chg="add mod">
          <ac:chgData name="ST. IGNACIO ALFONSO ALVARADO ORTEGA" userId="6a94ca55-e08a-4eb6-8803-30833fee48b4" providerId="ADAL" clId="{A4448854-AC5F-4D46-8E7A-DD127A6A1680}" dt="2025-03-12T15:22:22.852" v="21" actId="164"/>
          <ac:picMkLst>
            <pc:docMk/>
            <pc:sldMk cId="20496442" sldId="256"/>
            <ac:picMk id="6" creationId="{BA36C229-0B52-4C2F-911F-B99897D2D149}"/>
          </ac:picMkLst>
        </pc:picChg>
        <pc:picChg chg="mod topLvl">
          <ac:chgData name="ST. IGNACIO ALFONSO ALVARADO ORTEGA" userId="6a94ca55-e08a-4eb6-8803-30833fee48b4" providerId="ADAL" clId="{A4448854-AC5F-4D46-8E7A-DD127A6A1680}" dt="2025-03-12T15:22:22.852" v="21" actId="164"/>
          <ac:picMkLst>
            <pc:docMk/>
            <pc:sldMk cId="20496442" sldId="256"/>
            <ac:picMk id="31" creationId="{B881502D-E940-C519-C84D-025440E3F031}"/>
          </ac:picMkLst>
        </pc:picChg>
        <pc:picChg chg="mod topLvl">
          <ac:chgData name="ST. IGNACIO ALFONSO ALVARADO ORTEGA" userId="6a94ca55-e08a-4eb6-8803-30833fee48b4" providerId="ADAL" clId="{A4448854-AC5F-4D46-8E7A-DD127A6A1680}" dt="2025-03-12T15:22:22.852" v="21" actId="164"/>
          <ac:picMkLst>
            <pc:docMk/>
            <pc:sldMk cId="20496442" sldId="256"/>
            <ac:picMk id="1026" creationId="{AC35630A-FF16-81A3-A7A8-647C5E3D5C9A}"/>
          </ac:picMkLst>
        </pc:picChg>
        <pc:picChg chg="mod topLvl">
          <ac:chgData name="ST. IGNACIO ALFONSO ALVARADO ORTEGA" userId="6a94ca55-e08a-4eb6-8803-30833fee48b4" providerId="ADAL" clId="{A4448854-AC5F-4D46-8E7A-DD127A6A1680}" dt="2025-03-12T15:22:22.852" v="21" actId="164"/>
          <ac:picMkLst>
            <pc:docMk/>
            <pc:sldMk cId="20496442" sldId="256"/>
            <ac:picMk id="1028" creationId="{4AA756E1-185E-7589-50E2-29D6D91518B3}"/>
          </ac:picMkLst>
        </pc:picChg>
        <pc:picChg chg="mod topLvl">
          <ac:chgData name="ST. IGNACIO ALFONSO ALVARADO ORTEGA" userId="6a94ca55-e08a-4eb6-8803-30833fee48b4" providerId="ADAL" clId="{A4448854-AC5F-4D46-8E7A-DD127A6A1680}" dt="2025-03-12T15:22:22.852" v="21" actId="164"/>
          <ac:picMkLst>
            <pc:docMk/>
            <pc:sldMk cId="20496442" sldId="256"/>
            <ac:picMk id="1034" creationId="{42CCF3E2-B6C0-2E05-1866-51AAAD9476FA}"/>
          </ac:picMkLst>
        </pc:picChg>
        <pc:picChg chg="mod topLvl">
          <ac:chgData name="ST. IGNACIO ALFONSO ALVARADO ORTEGA" userId="6a94ca55-e08a-4eb6-8803-30833fee48b4" providerId="ADAL" clId="{A4448854-AC5F-4D46-8E7A-DD127A6A1680}" dt="2025-03-12T15:22:22.852" v="21" actId="164"/>
          <ac:picMkLst>
            <pc:docMk/>
            <pc:sldMk cId="20496442" sldId="256"/>
            <ac:picMk id="1036" creationId="{ACAB8B39-696B-701E-E2BA-7D32D66451BE}"/>
          </ac:picMkLst>
        </pc:picChg>
        <pc:picChg chg="del mod topLvl">
          <ac:chgData name="ST. IGNACIO ALFONSO ALVARADO ORTEGA" userId="6a94ca55-e08a-4eb6-8803-30833fee48b4" providerId="ADAL" clId="{A4448854-AC5F-4D46-8E7A-DD127A6A1680}" dt="2025-03-12T15:21:15.034" v="3" actId="478"/>
          <ac:picMkLst>
            <pc:docMk/>
            <pc:sldMk cId="20496442" sldId="256"/>
            <ac:picMk id="1038" creationId="{C04C9DD3-5669-449D-1410-7EFAEAEF2655}"/>
          </ac:picMkLst>
        </pc:picChg>
        <pc:picChg chg="mod topLvl">
          <ac:chgData name="ST. IGNACIO ALFONSO ALVARADO ORTEGA" userId="6a94ca55-e08a-4eb6-8803-30833fee48b4" providerId="ADAL" clId="{A4448854-AC5F-4D46-8E7A-DD127A6A1680}" dt="2025-03-12T15:22:22.852" v="21" actId="164"/>
          <ac:picMkLst>
            <pc:docMk/>
            <pc:sldMk cId="20496442" sldId="256"/>
            <ac:picMk id="1040" creationId="{1BA9CB0C-D5D2-40BC-A7D0-F401ECE26450}"/>
          </ac:picMkLst>
        </pc:picChg>
        <pc:picChg chg="mod topLvl">
          <ac:chgData name="ST. IGNACIO ALFONSO ALVARADO ORTEGA" userId="6a94ca55-e08a-4eb6-8803-30833fee48b4" providerId="ADAL" clId="{A4448854-AC5F-4D46-8E7A-DD127A6A1680}" dt="2025-03-12T15:22:22.852" v="21" actId="164"/>
          <ac:picMkLst>
            <pc:docMk/>
            <pc:sldMk cId="20496442" sldId="256"/>
            <ac:picMk id="1044" creationId="{02E4BE45-0684-097E-6AC0-9287494B8756}"/>
          </ac:picMkLst>
        </pc:picChg>
      </pc:sldChg>
    </pc:docChg>
  </pc:docChgLst>
  <pc:docChgLst>
    <pc:chgData name="ST. IGNACIO ALFONSO ALVARADO ORTEGA" userId="S::ignacio.alvarado@fac.mil.co::6a94ca55-e08a-4eb6-8803-30833fee48b4" providerId="AD" clId="Web-{73DF266E-231A-35B1-5FAE-741C7F63D3B3}"/>
    <pc:docChg chg="modSld">
      <pc:chgData name="ST. IGNACIO ALFONSO ALVARADO ORTEGA" userId="S::ignacio.alvarado@fac.mil.co::6a94ca55-e08a-4eb6-8803-30833fee48b4" providerId="AD" clId="Web-{73DF266E-231A-35B1-5FAE-741C7F63D3B3}" dt="2025-03-12T15:18:01.886" v="33" actId="1076"/>
      <pc:docMkLst>
        <pc:docMk/>
      </pc:docMkLst>
      <pc:sldChg chg="addSp delSp modSp">
        <pc:chgData name="ST. IGNACIO ALFONSO ALVARADO ORTEGA" userId="S::ignacio.alvarado@fac.mil.co::6a94ca55-e08a-4eb6-8803-30833fee48b4" providerId="AD" clId="Web-{73DF266E-231A-35B1-5FAE-741C7F63D3B3}" dt="2025-03-12T15:17:29.901" v="19" actId="1076"/>
        <pc:sldMkLst>
          <pc:docMk/>
          <pc:sldMk cId="20496442" sldId="256"/>
        </pc:sldMkLst>
        <pc:spChg chg="mod">
          <ac:chgData name="ST. IGNACIO ALFONSO ALVARADO ORTEGA" userId="S::ignacio.alvarado@fac.mil.co::6a94ca55-e08a-4eb6-8803-30833fee48b4" providerId="AD" clId="Web-{73DF266E-231A-35B1-5FAE-741C7F63D3B3}" dt="2025-03-12T15:15:12.491" v="8" actId="20577"/>
          <ac:spMkLst>
            <pc:docMk/>
            <pc:sldMk cId="20496442" sldId="256"/>
            <ac:spMk id="8" creationId="{5AB7B6B3-AD13-8119-A6C6-90DCF2ADE002}"/>
          </ac:spMkLst>
        </pc:spChg>
        <pc:spChg chg="mod">
          <ac:chgData name="ST. IGNACIO ALFONSO ALVARADO ORTEGA" userId="S::ignacio.alvarado@fac.mil.co::6a94ca55-e08a-4eb6-8803-30833fee48b4" providerId="AD" clId="Web-{73DF266E-231A-35B1-5FAE-741C7F63D3B3}" dt="2025-03-12T15:14:45.944" v="0" actId="1076"/>
          <ac:spMkLst>
            <pc:docMk/>
            <pc:sldMk cId="20496442" sldId="256"/>
            <ac:spMk id="27" creationId="{18BC95E9-1F2D-409E-7CDD-149202EA2BBB}"/>
          </ac:spMkLst>
        </pc:spChg>
        <pc:picChg chg="add del mod">
          <ac:chgData name="ST. IGNACIO ALFONSO ALVARADO ORTEGA" userId="S::ignacio.alvarado@fac.mil.co::6a94ca55-e08a-4eb6-8803-30833fee48b4" providerId="AD" clId="Web-{73DF266E-231A-35B1-5FAE-741C7F63D3B3}" dt="2025-03-12T15:15:55.945" v="13"/>
          <ac:picMkLst>
            <pc:docMk/>
            <pc:sldMk cId="20496442" sldId="256"/>
            <ac:picMk id="2" creationId="{FFB3E044-CFA1-CE5F-D0C7-9E9B29ED915A}"/>
          </ac:picMkLst>
        </pc:picChg>
        <pc:picChg chg="add mod modCrop">
          <ac:chgData name="ST. IGNACIO ALFONSO ALVARADO ORTEGA" userId="S::ignacio.alvarado@fac.mil.co::6a94ca55-e08a-4eb6-8803-30833fee48b4" providerId="AD" clId="Web-{73DF266E-231A-35B1-5FAE-741C7F63D3B3}" dt="2025-03-12T15:17:29.901" v="19" actId="1076"/>
          <ac:picMkLst>
            <pc:docMk/>
            <pc:sldMk cId="20496442" sldId="256"/>
            <ac:picMk id="3" creationId="{9F21B5D3-D88B-C180-EF7F-2653E746C90A}"/>
          </ac:picMkLst>
        </pc:picChg>
        <pc:picChg chg="del">
          <ac:chgData name="ST. IGNACIO ALFONSO ALVARADO ORTEGA" userId="S::ignacio.alvarado@fac.mil.co::6a94ca55-e08a-4eb6-8803-30833fee48b4" providerId="AD" clId="Web-{73DF266E-231A-35B1-5FAE-741C7F63D3B3}" dt="2025-03-12T15:15:40.695" v="9"/>
          <ac:picMkLst>
            <pc:docMk/>
            <pc:sldMk cId="20496442" sldId="256"/>
            <ac:picMk id="7" creationId="{59F4D402-8D7C-697A-F0C6-7B803CBE39B1}"/>
          </ac:picMkLst>
        </pc:picChg>
      </pc:sldChg>
      <pc:sldChg chg="addSp delSp modSp">
        <pc:chgData name="ST. IGNACIO ALFONSO ALVARADO ORTEGA" userId="S::ignacio.alvarado@fac.mil.co::6a94ca55-e08a-4eb6-8803-30833fee48b4" providerId="AD" clId="Web-{73DF266E-231A-35B1-5FAE-741C7F63D3B3}" dt="2025-03-12T15:17:35.839" v="22"/>
        <pc:sldMkLst>
          <pc:docMk/>
          <pc:sldMk cId="2780147363" sldId="257"/>
        </pc:sldMkLst>
        <pc:picChg chg="del mod">
          <ac:chgData name="ST. IGNACIO ALFONSO ALVARADO ORTEGA" userId="S::ignacio.alvarado@fac.mil.co::6a94ca55-e08a-4eb6-8803-30833fee48b4" providerId="AD" clId="Web-{73DF266E-231A-35B1-5FAE-741C7F63D3B3}" dt="2025-03-12T15:17:34.213" v="21"/>
          <ac:picMkLst>
            <pc:docMk/>
            <pc:sldMk cId="2780147363" sldId="257"/>
            <ac:picMk id="7" creationId="{AB8BC075-5902-7F17-A315-EC0FBC0576A3}"/>
          </ac:picMkLst>
        </pc:picChg>
        <pc:picChg chg="add">
          <ac:chgData name="ST. IGNACIO ALFONSO ALVARADO ORTEGA" userId="S::ignacio.alvarado@fac.mil.co::6a94ca55-e08a-4eb6-8803-30833fee48b4" providerId="AD" clId="Web-{73DF266E-231A-35B1-5FAE-741C7F63D3B3}" dt="2025-03-12T15:17:35.839" v="22"/>
          <ac:picMkLst>
            <pc:docMk/>
            <pc:sldMk cId="2780147363" sldId="257"/>
            <ac:picMk id="12" creationId="{1DFA009E-0576-391A-91D3-E18D072EBF0F}"/>
          </ac:picMkLst>
        </pc:picChg>
      </pc:sldChg>
      <pc:sldChg chg="addSp delSp">
        <pc:chgData name="ST. IGNACIO ALFONSO ALVARADO ORTEGA" userId="S::ignacio.alvarado@fac.mil.co::6a94ca55-e08a-4eb6-8803-30833fee48b4" providerId="AD" clId="Web-{73DF266E-231A-35B1-5FAE-741C7F63D3B3}" dt="2025-03-12T15:17:39.151" v="24"/>
        <pc:sldMkLst>
          <pc:docMk/>
          <pc:sldMk cId="3221160323" sldId="258"/>
        </pc:sldMkLst>
        <pc:picChg chg="del">
          <ac:chgData name="ST. IGNACIO ALFONSO ALVARADO ORTEGA" userId="S::ignacio.alvarado@fac.mil.co::6a94ca55-e08a-4eb6-8803-30833fee48b4" providerId="AD" clId="Web-{73DF266E-231A-35B1-5FAE-741C7F63D3B3}" dt="2025-03-12T15:17:38.026" v="23"/>
          <ac:picMkLst>
            <pc:docMk/>
            <pc:sldMk cId="3221160323" sldId="258"/>
            <ac:picMk id="7" creationId="{B2EF6819-24EE-0CD3-223F-8EE162F579D0}"/>
          </ac:picMkLst>
        </pc:picChg>
        <pc:picChg chg="add">
          <ac:chgData name="ST. IGNACIO ALFONSO ALVARADO ORTEGA" userId="S::ignacio.alvarado@fac.mil.co::6a94ca55-e08a-4eb6-8803-30833fee48b4" providerId="AD" clId="Web-{73DF266E-231A-35B1-5FAE-741C7F63D3B3}" dt="2025-03-12T15:17:39.151" v="24"/>
          <ac:picMkLst>
            <pc:docMk/>
            <pc:sldMk cId="3221160323" sldId="258"/>
            <ac:picMk id="12" creationId="{5E25A5A2-6279-42E0-3CE5-6516C552ABD9}"/>
          </ac:picMkLst>
        </pc:picChg>
      </pc:sldChg>
      <pc:sldChg chg="addSp delSp">
        <pc:chgData name="ST. IGNACIO ALFONSO ALVARADO ORTEGA" userId="S::ignacio.alvarado@fac.mil.co::6a94ca55-e08a-4eb6-8803-30833fee48b4" providerId="AD" clId="Web-{73DF266E-231A-35B1-5FAE-741C7F63D3B3}" dt="2025-03-12T15:17:42.901" v="26"/>
        <pc:sldMkLst>
          <pc:docMk/>
          <pc:sldMk cId="3043432954" sldId="261"/>
        </pc:sldMkLst>
        <pc:picChg chg="del">
          <ac:chgData name="ST. IGNACIO ALFONSO ALVARADO ORTEGA" userId="S::ignacio.alvarado@fac.mil.co::6a94ca55-e08a-4eb6-8803-30833fee48b4" providerId="AD" clId="Web-{73DF266E-231A-35B1-5FAE-741C7F63D3B3}" dt="2025-03-12T15:17:42.167" v="25"/>
          <ac:picMkLst>
            <pc:docMk/>
            <pc:sldMk cId="3043432954" sldId="261"/>
            <ac:picMk id="7" creationId="{9A01076E-AF7C-00A3-76F0-A8841DE3E1F9}"/>
          </ac:picMkLst>
        </pc:picChg>
        <pc:picChg chg="add">
          <ac:chgData name="ST. IGNACIO ALFONSO ALVARADO ORTEGA" userId="S::ignacio.alvarado@fac.mil.co::6a94ca55-e08a-4eb6-8803-30833fee48b4" providerId="AD" clId="Web-{73DF266E-231A-35B1-5FAE-741C7F63D3B3}" dt="2025-03-12T15:17:42.901" v="26"/>
          <ac:picMkLst>
            <pc:docMk/>
            <pc:sldMk cId="3043432954" sldId="261"/>
            <ac:picMk id="12" creationId="{2AEAE2C5-BA4A-C173-EB20-5D20DFF34BC0}"/>
          </ac:picMkLst>
        </pc:picChg>
      </pc:sldChg>
      <pc:sldChg chg="addSp delSp modSp">
        <pc:chgData name="ST. IGNACIO ALFONSO ALVARADO ORTEGA" userId="S::ignacio.alvarado@fac.mil.co::6a94ca55-e08a-4eb6-8803-30833fee48b4" providerId="AD" clId="Web-{73DF266E-231A-35B1-5FAE-741C7F63D3B3}" dt="2025-03-12T15:18:01.886" v="33" actId="1076"/>
        <pc:sldMkLst>
          <pc:docMk/>
          <pc:sldMk cId="1779626091" sldId="262"/>
        </pc:sldMkLst>
        <pc:picChg chg="add mod">
          <ac:chgData name="ST. IGNACIO ALFONSO ALVARADO ORTEGA" userId="S::ignacio.alvarado@fac.mil.co::6a94ca55-e08a-4eb6-8803-30833fee48b4" providerId="AD" clId="Web-{73DF266E-231A-35B1-5FAE-741C7F63D3B3}" dt="2025-03-12T15:18:01.886" v="33" actId="1076"/>
          <ac:picMkLst>
            <pc:docMk/>
            <pc:sldMk cId="1779626091" sldId="262"/>
            <ac:picMk id="7" creationId="{269D18FA-4C6D-2E05-BC37-03430A9D703D}"/>
          </ac:picMkLst>
        </pc:picChg>
        <pc:picChg chg="del">
          <ac:chgData name="ST. IGNACIO ALFONSO ALVARADO ORTEGA" userId="S::ignacio.alvarado@fac.mil.co::6a94ca55-e08a-4eb6-8803-30833fee48b4" providerId="AD" clId="Web-{73DF266E-231A-35B1-5FAE-741C7F63D3B3}" dt="2025-03-12T15:17:51.448" v="29"/>
          <ac:picMkLst>
            <pc:docMk/>
            <pc:sldMk cId="1779626091" sldId="262"/>
            <ac:picMk id="11" creationId="{53C47634-893A-7C76-0CF7-1A40775A7FD5}"/>
          </ac:picMkLst>
        </pc:picChg>
      </pc:sldChg>
      <pc:sldChg chg="addSp delSp">
        <pc:chgData name="ST. IGNACIO ALFONSO ALVARADO ORTEGA" userId="S::ignacio.alvarado@fac.mil.co::6a94ca55-e08a-4eb6-8803-30833fee48b4" providerId="AD" clId="Web-{73DF266E-231A-35B1-5FAE-741C7F63D3B3}" dt="2025-03-12T15:17:47.183" v="28"/>
        <pc:sldMkLst>
          <pc:docMk/>
          <pc:sldMk cId="3503367453" sldId="263"/>
        </pc:sldMkLst>
        <pc:picChg chg="del">
          <ac:chgData name="ST. IGNACIO ALFONSO ALVARADO ORTEGA" userId="S::ignacio.alvarado@fac.mil.co::6a94ca55-e08a-4eb6-8803-30833fee48b4" providerId="AD" clId="Web-{73DF266E-231A-35B1-5FAE-741C7F63D3B3}" dt="2025-03-12T15:17:46.073" v="27"/>
          <ac:picMkLst>
            <pc:docMk/>
            <pc:sldMk cId="3503367453" sldId="263"/>
            <ac:picMk id="7" creationId="{4C5A40D5-32C7-8C71-D9EE-462B82012D6E}"/>
          </ac:picMkLst>
        </pc:picChg>
        <pc:picChg chg="add">
          <ac:chgData name="ST. IGNACIO ALFONSO ALVARADO ORTEGA" userId="S::ignacio.alvarado@fac.mil.co::6a94ca55-e08a-4eb6-8803-30833fee48b4" providerId="AD" clId="Web-{73DF266E-231A-35B1-5FAE-741C7F63D3B3}" dt="2025-03-12T15:17:47.183" v="28"/>
          <ac:picMkLst>
            <pc:docMk/>
            <pc:sldMk cId="3503367453" sldId="263"/>
            <ac:picMk id="12" creationId="{D10C52BC-7F82-5D3B-DCD1-B67FB343FD5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B50AC-7428-EDFA-D98F-CE4E05799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779F98-45EF-1920-0AAE-D25FF7D87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187ADB-62A4-9A1C-4417-0CAF93B03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203004-C622-893C-7C23-EFDF6B27A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D7B9B1-E505-BA67-76C1-C2767412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70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E6147-C2BE-C833-AA78-966B83D9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0574FC-855B-02B5-3AF9-ED169CBCC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024797-8F2F-6182-DABB-A6527628F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8B60E6-5773-D7EC-F975-D940EAC43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7CB42D-082E-9697-04B3-8806B7F96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191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22A24-018C-F457-5E0F-5C74E8B04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A56FD7-BE87-E08B-D518-0CA24FD38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D151D8-B84E-AEBC-4DAC-49371C9B5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643748-844D-CC11-4078-E87A11342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B9A02F-1E94-A6A9-02CD-EC3738B4B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793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9AC6D-C9D7-937D-C0C8-76F601266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0273B2-CF35-A90D-4B2C-A0CC24BD17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0419DA-D323-FFAC-8130-68DF5EC04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86C857-F915-0009-BBBA-C13E4E144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04B7C7-EC5C-6162-D99C-09F0B576A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624E6A-9CF6-7FE4-73D3-3DD347D18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806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962AC-EC4A-9243-6E17-DCC9109C8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22F166-4F71-1D91-7F9D-12C0956BC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6DC084-803D-A56D-0B88-8E1C9885E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F7EB893-882D-E021-C0A3-C3C35F6C47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8B99FED-A914-A297-4585-7B022F4330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A4BCF8-4E79-3CA6-A3E9-B640A2810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CEECBCD-70EB-4A7F-B80D-499795762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3450A31-3F45-6B1D-06EC-5BF5A3D77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0180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3950DD-6FF5-9A5D-1D74-9CE3CEA7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D036115-7AD6-5995-5831-4286EE2C6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33CB82-476D-F2A0-07F4-6D406F4D2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7A124EC-E15B-626F-CE37-12126467C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2781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28A9AD7-BB6A-AD24-281A-AFF63DED4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FB244B4-1AA1-7C14-2D63-DECF1D7DD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3FCEDD4-7D7D-8C48-BEE8-EF42839EC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056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5353E4-39C0-4184-0C6D-CC7CEE03E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4FE882-BB81-5FC0-D71C-8B1E91B78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2DC75C-91FC-8E3E-5430-DD31D681A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72F9337-DD02-3A22-31A1-54E6E479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06CA4CF-29CE-CB1F-07C8-F83AD64EA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B161F2-81F9-D5EA-FC65-935470DD8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4212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4E24D-13E0-6186-4D77-9A0B37A8E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21090D5-A23E-4D1A-EA5B-E2D700476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A2E3FB-3DAC-FB98-E8AF-A6085347F7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E30B6B-0FB8-055D-6FCA-6F7CAC6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7E68F3-49CE-E3E9-B87B-9615CD02F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EFA8E0-E5B9-F4DC-8BCB-81087C6A9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789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43C98B-E8CA-F901-2C84-972F65C3C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5E2FDB-F8B9-5F29-5E64-876C6C31DD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1AB0A1-A66E-23D7-524E-B06E7EDF1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ADC9F5-E49E-D2C8-644D-534011CBC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33FC53-D566-7A82-4E5B-4B4902AF1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40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740393-9187-A276-8BBB-993A8A9B2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0A86A96-1E00-2CFD-A266-AF66F5AFF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3A9D4D-8D7D-C7D8-8EA0-AF4E182CF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8CF2AA-5ACB-AA17-AFAC-B8A140CFC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E915F6-B016-105A-D7F3-C366EECFC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3198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EE52982-6930-4E57-AA16-7986217A0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181238-D544-F729-1F81-804828FDC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BBB980-9F4F-848A-8B29-4050BADBD3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867779-4CC4-4ADA-8BE2-FCD6D3531C2A}" type="datetimeFigureOut">
              <a:rPr lang="es-CO" smtClean="0"/>
              <a:t>14/03/2025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B4BBAE-0D3D-0D4B-D768-458B4842D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C972A0-89A8-5552-544A-D1ACF46822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1F450F-98ED-48A4-8BC8-771CA4AFA0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6993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5AB7B6B3-AD13-8119-A6C6-90DCF2ADE002}"/>
              </a:ext>
            </a:extLst>
          </p:cNvPr>
          <p:cNvSpPr txBox="1"/>
          <p:nvPr/>
        </p:nvSpPr>
        <p:spPr>
          <a:xfrm>
            <a:off x="1237869" y="423094"/>
            <a:ext cx="10241638" cy="32008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13800" b="1" dirty="0">
                <a:solidFill>
                  <a:srgbClr val="002060"/>
                </a:solidFill>
                <a:latin typeface="Bell MT" panose="02020503060305020303" pitchFamily="18" charset="0"/>
                <a:ea typeface="Aptos" panose="020B0004020202020204" pitchFamily="34" charset="0"/>
              </a:rPr>
              <a:t>II CEINNA</a:t>
            </a:r>
            <a:endParaRPr lang="es-CO" sz="13800" b="1" dirty="0">
              <a:solidFill>
                <a:srgbClr val="002060"/>
              </a:solidFill>
              <a:effectLst/>
              <a:latin typeface="Bell MT" panose="02020503060305020303" pitchFamily="18" charset="0"/>
              <a:ea typeface="Aptos" panose="020B0004020202020204" pitchFamily="34" charset="0"/>
            </a:endParaRPr>
          </a:p>
          <a:p>
            <a:pPr algn="ctr"/>
            <a:r>
              <a:rPr lang="es-CO" sz="3200" b="1" dirty="0">
                <a:effectLst/>
                <a:latin typeface="Bell MT"/>
                <a:ea typeface="Aptos" panose="020B0004020202020204" pitchFamily="34" charset="0"/>
              </a:rPr>
              <a:t>II Congreso Internacional de Estudios en Innovación y Nuevas </a:t>
            </a:r>
            <a:r>
              <a:rPr lang="es-CO" sz="3200" b="1" dirty="0">
                <a:latin typeface="Bell MT"/>
                <a:ea typeface="Aptos" panose="020B0004020202020204" pitchFamily="34" charset="0"/>
              </a:rPr>
              <a:t>Tecnologías para</a:t>
            </a:r>
            <a:r>
              <a:rPr lang="es-CO" sz="3200" b="1" dirty="0">
                <a:effectLst/>
                <a:latin typeface="Bell MT"/>
                <a:ea typeface="Aptos" panose="020B0004020202020204" pitchFamily="34" charset="0"/>
              </a:rPr>
              <a:t> la Seguridad y la Defensa</a:t>
            </a:r>
            <a:endParaRPr lang="es-CO" sz="3200" dirty="0">
              <a:latin typeface="Bell MT"/>
            </a:endParaRP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B8F8E782-CBFA-DEE5-3356-5D7314DBC717}"/>
              </a:ext>
            </a:extLst>
          </p:cNvPr>
          <p:cNvGrpSpPr/>
          <p:nvPr/>
        </p:nvGrpSpPr>
        <p:grpSpPr>
          <a:xfrm>
            <a:off x="11555690" y="0"/>
            <a:ext cx="636310" cy="6876601"/>
            <a:chOff x="11555690" y="0"/>
            <a:chExt cx="636310" cy="6876601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575CE6E-9389-C8B9-79C1-3F494C183CF9}"/>
                </a:ext>
              </a:extLst>
            </p:cNvPr>
            <p:cNvSpPr/>
            <p:nvPr/>
          </p:nvSpPr>
          <p:spPr>
            <a:xfrm>
              <a:off x="11557416" y="3496321"/>
              <a:ext cx="634584" cy="1813806"/>
            </a:xfrm>
            <a:prstGeom prst="rect">
              <a:avLst/>
            </a:prstGeom>
            <a:solidFill>
              <a:srgbClr val="000F4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9F0E435E-DE83-B3FC-A55B-4724EA0F3399}"/>
                </a:ext>
              </a:extLst>
            </p:cNvPr>
            <p:cNvSpPr/>
            <p:nvPr/>
          </p:nvSpPr>
          <p:spPr>
            <a:xfrm>
              <a:off x="11557416" y="5227683"/>
              <a:ext cx="634584" cy="1648918"/>
            </a:xfrm>
            <a:prstGeom prst="rect">
              <a:avLst/>
            </a:prstGeom>
            <a:solidFill>
              <a:srgbClr val="26B53B"/>
            </a:solidFill>
            <a:ln>
              <a:solidFill>
                <a:srgbClr val="23B5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E066963C-B48A-1CFA-C844-560A59C6535C}"/>
                </a:ext>
              </a:extLst>
            </p:cNvPr>
            <p:cNvSpPr/>
            <p:nvPr/>
          </p:nvSpPr>
          <p:spPr>
            <a:xfrm>
              <a:off x="11555690" y="0"/>
              <a:ext cx="634584" cy="1648918"/>
            </a:xfrm>
            <a:prstGeom prst="rect">
              <a:avLst/>
            </a:prstGeom>
            <a:solidFill>
              <a:srgbClr val="D9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8BC95E9-1F2D-409E-7CDD-149202EA2BBB}"/>
                </a:ext>
              </a:extLst>
            </p:cNvPr>
            <p:cNvSpPr/>
            <p:nvPr/>
          </p:nvSpPr>
          <p:spPr>
            <a:xfrm>
              <a:off x="11557416" y="1665710"/>
              <a:ext cx="634584" cy="1813806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8EBAFAA-CDB1-24F5-ACAE-2228BCBF3F2D}"/>
              </a:ext>
            </a:extLst>
          </p:cNvPr>
          <p:cNvSpPr txBox="1"/>
          <p:nvPr/>
        </p:nvSpPr>
        <p:spPr>
          <a:xfrm>
            <a:off x="1618938" y="6368002"/>
            <a:ext cx="9218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800" i="1" kern="100" dirty="0">
                <a:solidFill>
                  <a:srgbClr val="242424"/>
                </a:solidFill>
                <a:effectLst/>
                <a:latin typeface="Bell MT" panose="020205030603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"Innovación y Ciencia al Servicio del Progreso: Tecnología y Seguridad para un Futuro Sostenible"</a:t>
            </a:r>
            <a:endParaRPr lang="es-CO" sz="1800" i="1" kern="100" dirty="0">
              <a:effectLst/>
              <a:latin typeface="Bell MT" panose="020205030603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Diagrama&#10;&#10;El contenido generado por inteligencia artificial puede ser incorrecto.">
            <a:extLst>
              <a:ext uri="{FF2B5EF4-FFF2-40B4-BE49-F238E27FC236}">
                <a16:creationId xmlns:a16="http://schemas.microsoft.com/office/drawing/2014/main" id="{9F21B5D3-D88B-C180-EF7F-2653E746C9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60" t="10344" r="5922" b="28494"/>
          <a:stretch/>
        </p:blipFill>
        <p:spPr>
          <a:xfrm>
            <a:off x="0" y="0"/>
            <a:ext cx="1742137" cy="1508926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EAE5702A-1F0C-4A13-86AA-568779B13969}"/>
              </a:ext>
            </a:extLst>
          </p:cNvPr>
          <p:cNvGrpSpPr/>
          <p:nvPr/>
        </p:nvGrpSpPr>
        <p:grpSpPr>
          <a:xfrm>
            <a:off x="434034" y="3912090"/>
            <a:ext cx="10410921" cy="2269881"/>
            <a:chOff x="162141" y="3896090"/>
            <a:chExt cx="10410921" cy="2269881"/>
          </a:xfrm>
        </p:grpSpPr>
        <p:pic>
          <p:nvPicPr>
            <p:cNvPr id="1026" name="Picture 2" descr="Símbolos Fuerza Aérea | Fuerza Aeroespacial Colombiana">
              <a:extLst>
                <a:ext uri="{FF2B5EF4-FFF2-40B4-BE49-F238E27FC236}">
                  <a16:creationId xmlns:a16="http://schemas.microsoft.com/office/drawing/2014/main" id="{AC35630A-FF16-81A3-A7A8-647C5E3D5C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6216" y="3896090"/>
              <a:ext cx="1602921" cy="75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strategia 2 – PSD Aquí y Ahora 2023 – 2026">
              <a:extLst>
                <a:ext uri="{FF2B5EF4-FFF2-40B4-BE49-F238E27FC236}">
                  <a16:creationId xmlns:a16="http://schemas.microsoft.com/office/drawing/2014/main" id="{4AA756E1-185E-7589-50E2-29D6D91518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4652" y="3947458"/>
              <a:ext cx="2581659" cy="753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Imagen 30" descr="Imagen que contiene accesorio&#10;&#10;El contenido generado por IA puede ser incorrecto.">
              <a:extLst>
                <a:ext uri="{FF2B5EF4-FFF2-40B4-BE49-F238E27FC236}">
                  <a16:creationId xmlns:a16="http://schemas.microsoft.com/office/drawing/2014/main" id="{B881502D-E940-C519-C84D-025440E3F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141" y="4729286"/>
              <a:ext cx="2158574" cy="1434275"/>
            </a:xfrm>
            <a:prstGeom prst="rect">
              <a:avLst/>
            </a:prstGeom>
          </p:spPr>
        </p:pic>
        <p:pic>
          <p:nvPicPr>
            <p:cNvPr id="1034" name="Picture 10" descr="Universidad Pedagógica y Tecnológica de Colombia | Carreras y Matrícula 2025">
              <a:extLst>
                <a:ext uri="{FF2B5EF4-FFF2-40B4-BE49-F238E27FC236}">
                  <a16:creationId xmlns:a16="http://schemas.microsoft.com/office/drawing/2014/main" id="{42CCF3E2-B6C0-2E05-1866-51AAAD9476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8610" y="5129878"/>
              <a:ext cx="1564452" cy="731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Pontificia Universidad Javeriana - Wikipedia">
              <a:extLst>
                <a:ext uri="{FF2B5EF4-FFF2-40B4-BE49-F238E27FC236}">
                  <a16:creationId xmlns:a16="http://schemas.microsoft.com/office/drawing/2014/main" id="{ACAB8B39-696B-701E-E2BA-7D32D66451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1903" y="4831129"/>
              <a:ext cx="1261777" cy="1261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Comunicado de prensa | Policía Nacional de Colombia">
              <a:extLst>
                <a:ext uri="{FF2B5EF4-FFF2-40B4-BE49-F238E27FC236}">
                  <a16:creationId xmlns:a16="http://schemas.microsoft.com/office/drawing/2014/main" id="{1BA9CB0C-D5D2-40BC-A7D0-F401ECE264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83" t="7299" r="25936" b="6512"/>
            <a:stretch/>
          </p:blipFill>
          <p:spPr bwMode="auto">
            <a:xfrm>
              <a:off x="4630742" y="4801264"/>
              <a:ext cx="1331910" cy="1364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Escuela Militar de Aviación - EMAVI">
              <a:extLst>
                <a:ext uri="{FF2B5EF4-FFF2-40B4-BE49-F238E27FC236}">
                  <a16:creationId xmlns:a16="http://schemas.microsoft.com/office/drawing/2014/main" id="{02E4BE45-0684-097E-6AC0-9287494B87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6779" y="4883600"/>
              <a:ext cx="1585236" cy="1188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BA36C229-0B52-4C2F-911F-B99897D2D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19197" y="5167318"/>
              <a:ext cx="2362364" cy="77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96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BD7AF115-4062-2F00-424C-FED7B7CD9BBA}"/>
              </a:ext>
            </a:extLst>
          </p:cNvPr>
          <p:cNvGrpSpPr/>
          <p:nvPr/>
        </p:nvGrpSpPr>
        <p:grpSpPr>
          <a:xfrm>
            <a:off x="11555690" y="0"/>
            <a:ext cx="636310" cy="6876601"/>
            <a:chOff x="11555690" y="0"/>
            <a:chExt cx="636310" cy="6876601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39E79AA6-D493-18B1-5F33-201C4FB7F72E}"/>
                </a:ext>
              </a:extLst>
            </p:cNvPr>
            <p:cNvSpPr/>
            <p:nvPr/>
          </p:nvSpPr>
          <p:spPr>
            <a:xfrm>
              <a:off x="11557416" y="3496321"/>
              <a:ext cx="634584" cy="1813806"/>
            </a:xfrm>
            <a:prstGeom prst="rect">
              <a:avLst/>
            </a:prstGeom>
            <a:solidFill>
              <a:srgbClr val="000F4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AEF73883-2598-128E-CE51-6789CA4D752D}"/>
                </a:ext>
              </a:extLst>
            </p:cNvPr>
            <p:cNvSpPr/>
            <p:nvPr/>
          </p:nvSpPr>
          <p:spPr>
            <a:xfrm>
              <a:off x="11557416" y="5227683"/>
              <a:ext cx="634584" cy="1648918"/>
            </a:xfrm>
            <a:prstGeom prst="rect">
              <a:avLst/>
            </a:prstGeom>
            <a:solidFill>
              <a:srgbClr val="26B53B"/>
            </a:solidFill>
            <a:ln>
              <a:solidFill>
                <a:srgbClr val="23B5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080C6193-BF4D-939E-7DAB-DBB455983D58}"/>
                </a:ext>
              </a:extLst>
            </p:cNvPr>
            <p:cNvSpPr/>
            <p:nvPr/>
          </p:nvSpPr>
          <p:spPr>
            <a:xfrm>
              <a:off x="11555690" y="0"/>
              <a:ext cx="634584" cy="1648918"/>
            </a:xfrm>
            <a:prstGeom prst="rect">
              <a:avLst/>
            </a:prstGeom>
            <a:solidFill>
              <a:srgbClr val="D9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88416039-81C3-D797-B1A5-92141569955A}"/>
                </a:ext>
              </a:extLst>
            </p:cNvPr>
            <p:cNvSpPr/>
            <p:nvPr/>
          </p:nvSpPr>
          <p:spPr>
            <a:xfrm>
              <a:off x="11557416" y="1656417"/>
              <a:ext cx="634584" cy="1813806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7F446271-1B51-BD68-9D31-9AA486778D5A}"/>
              </a:ext>
            </a:extLst>
          </p:cNvPr>
          <p:cNvSpPr txBox="1"/>
          <p:nvPr/>
        </p:nvSpPr>
        <p:spPr>
          <a:xfrm>
            <a:off x="1618938" y="6368002"/>
            <a:ext cx="9218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800" i="1" kern="100" dirty="0">
                <a:solidFill>
                  <a:srgbClr val="242424"/>
                </a:solidFill>
                <a:effectLst/>
                <a:latin typeface="Bell MT" panose="020205030603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"Innovación y Ciencia al Servicio del Progreso: Tecnología y Seguridad para un Futuro Sostenible"</a:t>
            </a:r>
            <a:endParaRPr lang="es-CO" sz="1800" i="1" kern="100" dirty="0">
              <a:effectLst/>
              <a:latin typeface="Bell MT" panose="020205030603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97AC27-45D8-E8AE-E0D3-357C95DB460A}"/>
              </a:ext>
            </a:extLst>
          </p:cNvPr>
          <p:cNvSpPr txBox="1"/>
          <p:nvPr/>
        </p:nvSpPr>
        <p:spPr>
          <a:xfrm>
            <a:off x="2101121" y="1577833"/>
            <a:ext cx="74051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7200" b="1" dirty="0">
                <a:solidFill>
                  <a:srgbClr val="002060"/>
                </a:solidFill>
                <a:latin typeface="Bell MT" panose="02020503060305020303" pitchFamily="18" charset="0"/>
                <a:ea typeface="Verdana" panose="020B0604030504040204" pitchFamily="34" charset="0"/>
              </a:rPr>
              <a:t>Título ponencia o conferencia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2180811-8EE4-57E0-02E2-CBBACA8ACE50}"/>
              </a:ext>
            </a:extLst>
          </p:cNvPr>
          <p:cNvSpPr txBox="1"/>
          <p:nvPr/>
        </p:nvSpPr>
        <p:spPr>
          <a:xfrm>
            <a:off x="2101121" y="3941559"/>
            <a:ext cx="7405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Bell MT" panose="02020503060305020303" pitchFamily="18" charset="0"/>
                <a:ea typeface="Verdana" panose="020B0604030504040204" pitchFamily="34" charset="0"/>
              </a:rPr>
              <a:t>Grado. Apellido y Nombre</a:t>
            </a:r>
          </a:p>
          <a:p>
            <a:pPr algn="ctr"/>
            <a:r>
              <a:rPr lang="es-CO" sz="2400" dirty="0">
                <a:latin typeface="Bell MT" panose="02020503060305020303" pitchFamily="18" charset="0"/>
                <a:ea typeface="Verdana" panose="020B0604030504040204" pitchFamily="34" charset="0"/>
              </a:rPr>
              <a:t>Filiación Institucional (Grupo de Investigación, Entidad,) </a:t>
            </a:r>
          </a:p>
        </p:txBody>
      </p:sp>
      <p:pic>
        <p:nvPicPr>
          <p:cNvPr id="12" name="Imagen 11" descr="Diagrama&#10;&#10;El contenido generado por inteligencia artificial puede ser incorrecto.">
            <a:extLst>
              <a:ext uri="{FF2B5EF4-FFF2-40B4-BE49-F238E27FC236}">
                <a16:creationId xmlns:a16="http://schemas.microsoft.com/office/drawing/2014/main" id="{1DFA009E-0576-391A-91D3-E18D072EBF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60" t="10344" r="5922" b="28494"/>
          <a:stretch/>
        </p:blipFill>
        <p:spPr>
          <a:xfrm>
            <a:off x="-1859" y="2180"/>
            <a:ext cx="1742137" cy="150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4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327DD-631B-0435-2678-45B2F732E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CE63DF04-20DE-E150-1839-A04DC0CBA770}"/>
              </a:ext>
            </a:extLst>
          </p:cNvPr>
          <p:cNvGrpSpPr/>
          <p:nvPr/>
        </p:nvGrpSpPr>
        <p:grpSpPr>
          <a:xfrm>
            <a:off x="11555690" y="0"/>
            <a:ext cx="636310" cy="6876601"/>
            <a:chOff x="11555690" y="0"/>
            <a:chExt cx="636310" cy="6876601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8732965D-9696-5A24-7AFB-4AAD1E9E09C3}"/>
                </a:ext>
              </a:extLst>
            </p:cNvPr>
            <p:cNvSpPr/>
            <p:nvPr/>
          </p:nvSpPr>
          <p:spPr>
            <a:xfrm>
              <a:off x="11557416" y="3496321"/>
              <a:ext cx="634584" cy="1813806"/>
            </a:xfrm>
            <a:prstGeom prst="rect">
              <a:avLst/>
            </a:prstGeom>
            <a:solidFill>
              <a:srgbClr val="000F4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6C5D1BAA-C4E0-F0FF-139E-900F8E296C5C}"/>
                </a:ext>
              </a:extLst>
            </p:cNvPr>
            <p:cNvSpPr/>
            <p:nvPr/>
          </p:nvSpPr>
          <p:spPr>
            <a:xfrm>
              <a:off x="11557416" y="5227683"/>
              <a:ext cx="634584" cy="1648918"/>
            </a:xfrm>
            <a:prstGeom prst="rect">
              <a:avLst/>
            </a:prstGeom>
            <a:solidFill>
              <a:srgbClr val="26B53B"/>
            </a:solidFill>
            <a:ln>
              <a:solidFill>
                <a:srgbClr val="23B5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3DF0051E-C1A4-866B-C882-4C2A897BFE12}"/>
                </a:ext>
              </a:extLst>
            </p:cNvPr>
            <p:cNvSpPr/>
            <p:nvPr/>
          </p:nvSpPr>
          <p:spPr>
            <a:xfrm>
              <a:off x="11555690" y="0"/>
              <a:ext cx="634584" cy="1648918"/>
            </a:xfrm>
            <a:prstGeom prst="rect">
              <a:avLst/>
            </a:prstGeom>
            <a:solidFill>
              <a:srgbClr val="D9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B7590AF2-E5DC-D6EB-9B90-1285C969EE0B}"/>
                </a:ext>
              </a:extLst>
            </p:cNvPr>
            <p:cNvSpPr/>
            <p:nvPr/>
          </p:nvSpPr>
          <p:spPr>
            <a:xfrm>
              <a:off x="11557416" y="1656417"/>
              <a:ext cx="634584" cy="1813806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BCFC2A79-3125-7DB4-8F7B-B4453499B45B}"/>
              </a:ext>
            </a:extLst>
          </p:cNvPr>
          <p:cNvSpPr txBox="1"/>
          <p:nvPr/>
        </p:nvSpPr>
        <p:spPr>
          <a:xfrm>
            <a:off x="1618938" y="6368002"/>
            <a:ext cx="9218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800" i="1" kern="100" dirty="0">
                <a:solidFill>
                  <a:srgbClr val="242424"/>
                </a:solidFill>
                <a:effectLst/>
                <a:latin typeface="Bell MT" panose="020205030603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"Innovación y Ciencia al Servicio del Progreso: Tecnología y Seguridad para un Futuro Sostenible"</a:t>
            </a:r>
            <a:endParaRPr lang="es-CO" sz="1800" i="1" kern="100" dirty="0">
              <a:effectLst/>
              <a:latin typeface="Bell MT" panose="020205030603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083F89F-9954-28ED-E0B2-0DA3606570D0}"/>
              </a:ext>
            </a:extLst>
          </p:cNvPr>
          <p:cNvSpPr txBox="1"/>
          <p:nvPr/>
        </p:nvSpPr>
        <p:spPr>
          <a:xfrm>
            <a:off x="1480279" y="325302"/>
            <a:ext cx="8451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rgbClr val="002060"/>
                </a:solidFill>
                <a:latin typeface="Bell MT" panose="02020503060305020303" pitchFamily="18" charset="0"/>
                <a:ea typeface="Verdana" panose="020B0604030504040204" pitchFamily="34" charset="0"/>
              </a:rPr>
              <a:t>Tabla de Contenido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EAF7594-7BF5-3422-22CB-CD10180026D2}"/>
              </a:ext>
            </a:extLst>
          </p:cNvPr>
          <p:cNvSpPr txBox="1"/>
          <p:nvPr/>
        </p:nvSpPr>
        <p:spPr>
          <a:xfrm>
            <a:off x="1480279" y="1629161"/>
            <a:ext cx="7405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latin typeface="Bell MT" panose="02020503060305020303" pitchFamily="18" charset="0"/>
                <a:ea typeface="Verdana" panose="020B0604030504040204" pitchFamily="34" charset="0"/>
              </a:rPr>
              <a:t>Listado de actividades o temas a abordar </a:t>
            </a:r>
          </a:p>
        </p:txBody>
      </p:sp>
      <p:pic>
        <p:nvPicPr>
          <p:cNvPr id="12" name="Imagen 11" descr="Diagrama&#10;&#10;El contenido generado por inteligencia artificial puede ser incorrecto.">
            <a:extLst>
              <a:ext uri="{FF2B5EF4-FFF2-40B4-BE49-F238E27FC236}">
                <a16:creationId xmlns:a16="http://schemas.microsoft.com/office/drawing/2014/main" id="{5E25A5A2-6279-42E0-3CE5-6516C552AB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60" t="10344" r="5922" b="28494"/>
          <a:stretch/>
        </p:blipFill>
        <p:spPr>
          <a:xfrm>
            <a:off x="-1859" y="2180"/>
            <a:ext cx="1742137" cy="150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60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C0B2F-ABCF-A16D-9B99-96619EC73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B5C8DCE7-7F59-F685-9165-4D848885236E}"/>
              </a:ext>
            </a:extLst>
          </p:cNvPr>
          <p:cNvGrpSpPr/>
          <p:nvPr/>
        </p:nvGrpSpPr>
        <p:grpSpPr>
          <a:xfrm>
            <a:off x="11555690" y="0"/>
            <a:ext cx="636310" cy="6876601"/>
            <a:chOff x="11555690" y="0"/>
            <a:chExt cx="636310" cy="6876601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8E3883C-A3FB-B076-D9C5-4593E728242E}"/>
                </a:ext>
              </a:extLst>
            </p:cNvPr>
            <p:cNvSpPr/>
            <p:nvPr/>
          </p:nvSpPr>
          <p:spPr>
            <a:xfrm>
              <a:off x="11557416" y="3496321"/>
              <a:ext cx="634584" cy="1813806"/>
            </a:xfrm>
            <a:prstGeom prst="rect">
              <a:avLst/>
            </a:prstGeom>
            <a:solidFill>
              <a:srgbClr val="000F4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7512944A-8633-A84A-8248-74134005AF6D}"/>
                </a:ext>
              </a:extLst>
            </p:cNvPr>
            <p:cNvSpPr/>
            <p:nvPr/>
          </p:nvSpPr>
          <p:spPr>
            <a:xfrm>
              <a:off x="11557416" y="5227683"/>
              <a:ext cx="634584" cy="1648918"/>
            </a:xfrm>
            <a:prstGeom prst="rect">
              <a:avLst/>
            </a:prstGeom>
            <a:solidFill>
              <a:srgbClr val="26B53B"/>
            </a:solidFill>
            <a:ln>
              <a:solidFill>
                <a:srgbClr val="23B5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17EF142A-3A8B-CD16-CBC7-83A3158E79B9}"/>
                </a:ext>
              </a:extLst>
            </p:cNvPr>
            <p:cNvSpPr/>
            <p:nvPr/>
          </p:nvSpPr>
          <p:spPr>
            <a:xfrm>
              <a:off x="11555690" y="0"/>
              <a:ext cx="634584" cy="1648918"/>
            </a:xfrm>
            <a:prstGeom prst="rect">
              <a:avLst/>
            </a:prstGeom>
            <a:solidFill>
              <a:srgbClr val="D9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79078B8D-A80A-1F4B-6797-EB5D560913BE}"/>
                </a:ext>
              </a:extLst>
            </p:cNvPr>
            <p:cNvSpPr/>
            <p:nvPr/>
          </p:nvSpPr>
          <p:spPr>
            <a:xfrm>
              <a:off x="11557416" y="1656417"/>
              <a:ext cx="634584" cy="1813806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083E0F79-0BAA-78E5-601F-9F5C381F8763}"/>
              </a:ext>
            </a:extLst>
          </p:cNvPr>
          <p:cNvSpPr txBox="1"/>
          <p:nvPr/>
        </p:nvSpPr>
        <p:spPr>
          <a:xfrm>
            <a:off x="1618938" y="6368002"/>
            <a:ext cx="9218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800" i="1" kern="100" dirty="0">
                <a:solidFill>
                  <a:srgbClr val="242424"/>
                </a:solidFill>
                <a:effectLst/>
                <a:latin typeface="Bell MT" panose="020205030603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"Innovación y Ciencia al Servicio del Progreso: Tecnología y Seguridad para un Futuro Sostenible"</a:t>
            </a:r>
            <a:endParaRPr lang="es-CO" sz="1800" i="1" kern="100" dirty="0">
              <a:effectLst/>
              <a:latin typeface="Bell MT" panose="020205030603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784557F-846E-8423-E638-6649419335D2}"/>
              </a:ext>
            </a:extLst>
          </p:cNvPr>
          <p:cNvSpPr txBox="1"/>
          <p:nvPr/>
        </p:nvSpPr>
        <p:spPr>
          <a:xfrm>
            <a:off x="1480279" y="325302"/>
            <a:ext cx="8451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rgbClr val="002060"/>
                </a:solidFill>
                <a:latin typeface="Bell MT" panose="02020503060305020303" pitchFamily="18" charset="0"/>
                <a:ea typeface="Verdana" panose="020B0604030504040204" pitchFamily="34" charset="0"/>
              </a:rPr>
              <a:t>Desarrollo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42FE5B4-6763-D47A-517C-0706F33F6046}"/>
              </a:ext>
            </a:extLst>
          </p:cNvPr>
          <p:cNvSpPr txBox="1"/>
          <p:nvPr/>
        </p:nvSpPr>
        <p:spPr>
          <a:xfrm>
            <a:off x="1480279" y="1629161"/>
            <a:ext cx="9357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latin typeface="Bell MT" panose="02020503060305020303" pitchFamily="18" charset="0"/>
                <a:ea typeface="Verdana" panose="020B0604030504040204" pitchFamily="34" charset="0"/>
              </a:rPr>
              <a:t>Describa brevemente la información de su proyecto, recuerde que tiene 15 min para abordar y presentar sus resultados. </a:t>
            </a:r>
          </a:p>
        </p:txBody>
      </p:sp>
      <p:pic>
        <p:nvPicPr>
          <p:cNvPr id="12" name="Imagen 11" descr="Diagrama&#10;&#10;El contenido generado por inteligencia artificial puede ser incorrecto.">
            <a:extLst>
              <a:ext uri="{FF2B5EF4-FFF2-40B4-BE49-F238E27FC236}">
                <a16:creationId xmlns:a16="http://schemas.microsoft.com/office/drawing/2014/main" id="{2AEAE2C5-BA4A-C173-EB20-5D20DFF34B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60" t="10344" r="5922" b="28494"/>
          <a:stretch/>
        </p:blipFill>
        <p:spPr>
          <a:xfrm>
            <a:off x="-1859" y="2180"/>
            <a:ext cx="1742137" cy="150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32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C0B2F-ABCF-A16D-9B99-96619EC73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B5C8DCE7-7F59-F685-9165-4D848885236E}"/>
              </a:ext>
            </a:extLst>
          </p:cNvPr>
          <p:cNvGrpSpPr/>
          <p:nvPr/>
        </p:nvGrpSpPr>
        <p:grpSpPr>
          <a:xfrm>
            <a:off x="11555690" y="0"/>
            <a:ext cx="636310" cy="6876601"/>
            <a:chOff x="11555690" y="0"/>
            <a:chExt cx="636310" cy="6876601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8E3883C-A3FB-B076-D9C5-4593E728242E}"/>
                </a:ext>
              </a:extLst>
            </p:cNvPr>
            <p:cNvSpPr/>
            <p:nvPr/>
          </p:nvSpPr>
          <p:spPr>
            <a:xfrm>
              <a:off x="11557416" y="3496321"/>
              <a:ext cx="634584" cy="1813806"/>
            </a:xfrm>
            <a:prstGeom prst="rect">
              <a:avLst/>
            </a:prstGeom>
            <a:solidFill>
              <a:srgbClr val="000F4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7512944A-8633-A84A-8248-74134005AF6D}"/>
                </a:ext>
              </a:extLst>
            </p:cNvPr>
            <p:cNvSpPr/>
            <p:nvPr/>
          </p:nvSpPr>
          <p:spPr>
            <a:xfrm>
              <a:off x="11557416" y="5227683"/>
              <a:ext cx="634584" cy="1648918"/>
            </a:xfrm>
            <a:prstGeom prst="rect">
              <a:avLst/>
            </a:prstGeom>
            <a:solidFill>
              <a:srgbClr val="26B53B"/>
            </a:solidFill>
            <a:ln>
              <a:solidFill>
                <a:srgbClr val="23B5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17EF142A-3A8B-CD16-CBC7-83A3158E79B9}"/>
                </a:ext>
              </a:extLst>
            </p:cNvPr>
            <p:cNvSpPr/>
            <p:nvPr/>
          </p:nvSpPr>
          <p:spPr>
            <a:xfrm>
              <a:off x="11555690" y="0"/>
              <a:ext cx="634584" cy="1648918"/>
            </a:xfrm>
            <a:prstGeom prst="rect">
              <a:avLst/>
            </a:prstGeom>
            <a:solidFill>
              <a:srgbClr val="D9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79078B8D-A80A-1F4B-6797-EB5D560913BE}"/>
                </a:ext>
              </a:extLst>
            </p:cNvPr>
            <p:cNvSpPr/>
            <p:nvPr/>
          </p:nvSpPr>
          <p:spPr>
            <a:xfrm>
              <a:off x="11557416" y="1656417"/>
              <a:ext cx="634584" cy="1813806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083E0F79-0BAA-78E5-601F-9F5C381F8763}"/>
              </a:ext>
            </a:extLst>
          </p:cNvPr>
          <p:cNvSpPr txBox="1"/>
          <p:nvPr/>
        </p:nvSpPr>
        <p:spPr>
          <a:xfrm>
            <a:off x="1618938" y="6368002"/>
            <a:ext cx="9218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800" i="1" kern="100" dirty="0">
                <a:solidFill>
                  <a:srgbClr val="242424"/>
                </a:solidFill>
                <a:effectLst/>
                <a:latin typeface="Bell MT" panose="020205030603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"Innovación y Ciencia al Servicio del Progreso: Tecnología y Seguridad para un Futuro Sostenible"</a:t>
            </a:r>
            <a:endParaRPr lang="es-CO" sz="1800" i="1" kern="100" dirty="0">
              <a:effectLst/>
              <a:latin typeface="Bell MT" panose="020205030603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784557F-846E-8423-E638-6649419335D2}"/>
              </a:ext>
            </a:extLst>
          </p:cNvPr>
          <p:cNvSpPr txBox="1"/>
          <p:nvPr/>
        </p:nvSpPr>
        <p:spPr>
          <a:xfrm>
            <a:off x="1480279" y="325302"/>
            <a:ext cx="8451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tx2"/>
                </a:solidFill>
                <a:latin typeface="Bell MT" panose="02020503060305020303" pitchFamily="18" charset="0"/>
                <a:ea typeface="Verdana" panose="020B0604030504040204" pitchFamily="34" charset="0"/>
              </a:rPr>
              <a:t>Resultados Logrados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42FE5B4-6763-D47A-517C-0706F33F6046}"/>
              </a:ext>
            </a:extLst>
          </p:cNvPr>
          <p:cNvSpPr txBox="1"/>
          <p:nvPr/>
        </p:nvSpPr>
        <p:spPr>
          <a:xfrm>
            <a:off x="1480279" y="1629161"/>
            <a:ext cx="9357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latin typeface="Bell MT" panose="02020503060305020303" pitchFamily="18" charset="0"/>
                <a:ea typeface="Verdana" panose="020B0604030504040204" pitchFamily="34" charset="0"/>
              </a:rPr>
              <a:t>Describa brevemente los resultados más representativos</a:t>
            </a:r>
          </a:p>
        </p:txBody>
      </p:sp>
      <p:pic>
        <p:nvPicPr>
          <p:cNvPr id="12" name="Imagen 11" descr="Diagrama&#10;&#10;El contenido generado por inteligencia artificial puede ser incorrecto.">
            <a:extLst>
              <a:ext uri="{FF2B5EF4-FFF2-40B4-BE49-F238E27FC236}">
                <a16:creationId xmlns:a16="http://schemas.microsoft.com/office/drawing/2014/main" id="{2AEAE2C5-BA4A-C173-EB20-5D20DFF34B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60" t="10344" r="5922" b="28494"/>
          <a:stretch/>
        </p:blipFill>
        <p:spPr>
          <a:xfrm>
            <a:off x="-1859" y="2180"/>
            <a:ext cx="1742137" cy="150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1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C0B2F-ABCF-A16D-9B99-96619EC73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B5C8DCE7-7F59-F685-9165-4D848885236E}"/>
              </a:ext>
            </a:extLst>
          </p:cNvPr>
          <p:cNvGrpSpPr/>
          <p:nvPr/>
        </p:nvGrpSpPr>
        <p:grpSpPr>
          <a:xfrm>
            <a:off x="11555690" y="0"/>
            <a:ext cx="636310" cy="6876601"/>
            <a:chOff x="11555690" y="0"/>
            <a:chExt cx="636310" cy="6876601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8E3883C-A3FB-B076-D9C5-4593E728242E}"/>
                </a:ext>
              </a:extLst>
            </p:cNvPr>
            <p:cNvSpPr/>
            <p:nvPr/>
          </p:nvSpPr>
          <p:spPr>
            <a:xfrm>
              <a:off x="11557416" y="3496321"/>
              <a:ext cx="634584" cy="1813806"/>
            </a:xfrm>
            <a:prstGeom prst="rect">
              <a:avLst/>
            </a:prstGeom>
            <a:solidFill>
              <a:srgbClr val="000F4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7512944A-8633-A84A-8248-74134005AF6D}"/>
                </a:ext>
              </a:extLst>
            </p:cNvPr>
            <p:cNvSpPr/>
            <p:nvPr/>
          </p:nvSpPr>
          <p:spPr>
            <a:xfrm>
              <a:off x="11557416" y="5227683"/>
              <a:ext cx="634584" cy="1648918"/>
            </a:xfrm>
            <a:prstGeom prst="rect">
              <a:avLst/>
            </a:prstGeom>
            <a:solidFill>
              <a:srgbClr val="26B53B"/>
            </a:solidFill>
            <a:ln>
              <a:solidFill>
                <a:srgbClr val="23B5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17EF142A-3A8B-CD16-CBC7-83A3158E79B9}"/>
                </a:ext>
              </a:extLst>
            </p:cNvPr>
            <p:cNvSpPr/>
            <p:nvPr/>
          </p:nvSpPr>
          <p:spPr>
            <a:xfrm>
              <a:off x="11555690" y="0"/>
              <a:ext cx="634584" cy="1648918"/>
            </a:xfrm>
            <a:prstGeom prst="rect">
              <a:avLst/>
            </a:prstGeom>
            <a:solidFill>
              <a:srgbClr val="D9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79078B8D-A80A-1F4B-6797-EB5D560913BE}"/>
                </a:ext>
              </a:extLst>
            </p:cNvPr>
            <p:cNvSpPr/>
            <p:nvPr/>
          </p:nvSpPr>
          <p:spPr>
            <a:xfrm>
              <a:off x="11557416" y="1656417"/>
              <a:ext cx="634584" cy="1813806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083E0F79-0BAA-78E5-601F-9F5C381F8763}"/>
              </a:ext>
            </a:extLst>
          </p:cNvPr>
          <p:cNvSpPr txBox="1"/>
          <p:nvPr/>
        </p:nvSpPr>
        <p:spPr>
          <a:xfrm>
            <a:off x="1618938" y="6368002"/>
            <a:ext cx="9218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800" i="1" kern="100" dirty="0">
                <a:solidFill>
                  <a:srgbClr val="242424"/>
                </a:solidFill>
                <a:effectLst/>
                <a:latin typeface="Bell MT" panose="020205030603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"Innovación y Ciencia al Servicio del Progreso: Tecnología y Seguridad para un Futuro Sostenible"</a:t>
            </a:r>
            <a:endParaRPr lang="es-CO" sz="1800" i="1" kern="100" dirty="0">
              <a:effectLst/>
              <a:latin typeface="Bell MT" panose="020205030603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784557F-846E-8423-E638-6649419335D2}"/>
              </a:ext>
            </a:extLst>
          </p:cNvPr>
          <p:cNvSpPr txBox="1"/>
          <p:nvPr/>
        </p:nvSpPr>
        <p:spPr>
          <a:xfrm>
            <a:off x="1596824" y="325302"/>
            <a:ext cx="8451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rgbClr val="002060"/>
                </a:solidFill>
                <a:latin typeface="Bell MT" panose="02020503060305020303" pitchFamily="18" charset="0"/>
                <a:ea typeface="Verdana" panose="020B0604030504040204" pitchFamily="34" charset="0"/>
              </a:rPr>
              <a:t>Conclusiones y Recomendaciones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42FE5B4-6763-D47A-517C-0706F33F6046}"/>
              </a:ext>
            </a:extLst>
          </p:cNvPr>
          <p:cNvSpPr txBox="1"/>
          <p:nvPr/>
        </p:nvSpPr>
        <p:spPr>
          <a:xfrm>
            <a:off x="1480279" y="1629161"/>
            <a:ext cx="9357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latin typeface="Bell MT" panose="02020503060305020303" pitchFamily="18" charset="0"/>
                <a:ea typeface="Verdana" panose="020B0604030504040204" pitchFamily="34" charset="0"/>
              </a:rPr>
              <a:t>Describa por lo menos una conclusión y recomendación del trabajo presentado</a:t>
            </a:r>
          </a:p>
        </p:txBody>
      </p:sp>
      <p:pic>
        <p:nvPicPr>
          <p:cNvPr id="12" name="Imagen 11" descr="Diagrama&#10;&#10;El contenido generado por inteligencia artificial puede ser incorrecto.">
            <a:extLst>
              <a:ext uri="{FF2B5EF4-FFF2-40B4-BE49-F238E27FC236}">
                <a16:creationId xmlns:a16="http://schemas.microsoft.com/office/drawing/2014/main" id="{2AEAE2C5-BA4A-C173-EB20-5D20DFF34B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60" t="10344" r="5922" b="28494"/>
          <a:stretch/>
        </p:blipFill>
        <p:spPr>
          <a:xfrm>
            <a:off x="-1859" y="2180"/>
            <a:ext cx="1742137" cy="150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39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52724-8AA8-430E-FEB0-4B972A95E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8EA1176-5816-B9DC-12AF-ABF8C2197107}"/>
              </a:ext>
            </a:extLst>
          </p:cNvPr>
          <p:cNvGrpSpPr/>
          <p:nvPr/>
        </p:nvGrpSpPr>
        <p:grpSpPr>
          <a:xfrm>
            <a:off x="11555690" y="0"/>
            <a:ext cx="636310" cy="6876601"/>
            <a:chOff x="11555690" y="0"/>
            <a:chExt cx="636310" cy="6876601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81F430AD-D31B-2596-B2E1-16149ED6A0CB}"/>
                </a:ext>
              </a:extLst>
            </p:cNvPr>
            <p:cNvSpPr/>
            <p:nvPr/>
          </p:nvSpPr>
          <p:spPr>
            <a:xfrm>
              <a:off x="11557416" y="3496321"/>
              <a:ext cx="634584" cy="1813806"/>
            </a:xfrm>
            <a:prstGeom prst="rect">
              <a:avLst/>
            </a:prstGeom>
            <a:solidFill>
              <a:srgbClr val="000F4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0B220A00-61F1-9AFF-18A5-B5EF0C69BF2E}"/>
                </a:ext>
              </a:extLst>
            </p:cNvPr>
            <p:cNvSpPr/>
            <p:nvPr/>
          </p:nvSpPr>
          <p:spPr>
            <a:xfrm>
              <a:off x="11557416" y="5227683"/>
              <a:ext cx="634584" cy="1648918"/>
            </a:xfrm>
            <a:prstGeom prst="rect">
              <a:avLst/>
            </a:prstGeom>
            <a:solidFill>
              <a:srgbClr val="26B53B"/>
            </a:solidFill>
            <a:ln>
              <a:solidFill>
                <a:srgbClr val="23B5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41AF5B6C-F154-DA10-4688-5518D649EA18}"/>
                </a:ext>
              </a:extLst>
            </p:cNvPr>
            <p:cNvSpPr/>
            <p:nvPr/>
          </p:nvSpPr>
          <p:spPr>
            <a:xfrm>
              <a:off x="11555690" y="0"/>
              <a:ext cx="634584" cy="1648918"/>
            </a:xfrm>
            <a:prstGeom prst="rect">
              <a:avLst/>
            </a:prstGeom>
            <a:solidFill>
              <a:srgbClr val="D9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274A84F3-CFA1-7921-F433-9D1D90A39239}"/>
                </a:ext>
              </a:extLst>
            </p:cNvPr>
            <p:cNvSpPr/>
            <p:nvPr/>
          </p:nvSpPr>
          <p:spPr>
            <a:xfrm>
              <a:off x="11557416" y="1656417"/>
              <a:ext cx="634584" cy="1813806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ECB67B08-EC59-FC18-A07B-CB0C20E17424}"/>
              </a:ext>
            </a:extLst>
          </p:cNvPr>
          <p:cNvSpPr txBox="1"/>
          <p:nvPr/>
        </p:nvSpPr>
        <p:spPr>
          <a:xfrm>
            <a:off x="1618938" y="6368002"/>
            <a:ext cx="9218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800" i="1" kern="100" dirty="0">
                <a:solidFill>
                  <a:srgbClr val="242424"/>
                </a:solidFill>
                <a:effectLst/>
                <a:latin typeface="Bell MT" panose="020205030603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"Innovación y Ciencia al Servicio del Progreso: Tecnología y Seguridad para un Futuro Sostenible"</a:t>
            </a:r>
            <a:endParaRPr lang="es-CO" sz="1800" i="1" kern="100" dirty="0">
              <a:effectLst/>
              <a:latin typeface="Bell MT" panose="020205030603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AABD23-06D1-2A9D-06D4-40C471D0CFC2}"/>
              </a:ext>
            </a:extLst>
          </p:cNvPr>
          <p:cNvSpPr txBox="1"/>
          <p:nvPr/>
        </p:nvSpPr>
        <p:spPr>
          <a:xfrm>
            <a:off x="1480279" y="325302"/>
            <a:ext cx="8451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rgbClr val="002060"/>
                </a:solidFill>
                <a:latin typeface="Bell MT" panose="02020503060305020303" pitchFamily="18" charset="0"/>
                <a:ea typeface="Verdana" panose="020B0604030504040204" pitchFamily="34" charset="0"/>
              </a:rPr>
              <a:t>Bibliografía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3ACCEF7-72E1-5CD2-70D3-2AE6609138D2}"/>
              </a:ext>
            </a:extLst>
          </p:cNvPr>
          <p:cNvSpPr txBox="1"/>
          <p:nvPr/>
        </p:nvSpPr>
        <p:spPr>
          <a:xfrm>
            <a:off x="1480279" y="1629161"/>
            <a:ext cx="9357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latin typeface="Bell MT" panose="02020503060305020303" pitchFamily="18" charset="0"/>
                <a:ea typeface="Verdana" panose="020B0604030504040204" pitchFamily="34" charset="0"/>
              </a:rPr>
              <a:t>Listado de referencias, mínimo 5 referencias que se hayan empleado en la presentación (2020-2025)</a:t>
            </a:r>
          </a:p>
        </p:txBody>
      </p:sp>
      <p:pic>
        <p:nvPicPr>
          <p:cNvPr id="12" name="Imagen 11" descr="Diagrama&#10;&#10;El contenido generado por inteligencia artificial puede ser incorrecto.">
            <a:extLst>
              <a:ext uri="{FF2B5EF4-FFF2-40B4-BE49-F238E27FC236}">
                <a16:creationId xmlns:a16="http://schemas.microsoft.com/office/drawing/2014/main" id="{D10C52BC-7F82-5D3B-DCD1-B67FB343FD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60" t="10344" r="5922" b="28494"/>
          <a:stretch/>
        </p:blipFill>
        <p:spPr>
          <a:xfrm>
            <a:off x="-1859" y="2180"/>
            <a:ext cx="1742137" cy="150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67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DACAB-7777-992A-0A7C-7D5942728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A1418DE-5541-FFD4-3BE5-529607D742B6}"/>
              </a:ext>
            </a:extLst>
          </p:cNvPr>
          <p:cNvSpPr/>
          <p:nvPr/>
        </p:nvSpPr>
        <p:spPr>
          <a:xfrm>
            <a:off x="11529162" y="3496321"/>
            <a:ext cx="662838" cy="1813806"/>
          </a:xfrm>
          <a:prstGeom prst="rect">
            <a:avLst/>
          </a:prstGeom>
          <a:solidFill>
            <a:srgbClr val="000F4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C7A685B-3ED7-68D0-AA28-5C324237D34B}"/>
              </a:ext>
            </a:extLst>
          </p:cNvPr>
          <p:cNvSpPr/>
          <p:nvPr/>
        </p:nvSpPr>
        <p:spPr>
          <a:xfrm>
            <a:off x="11529162" y="5227683"/>
            <a:ext cx="662838" cy="1648918"/>
          </a:xfrm>
          <a:prstGeom prst="rect">
            <a:avLst/>
          </a:prstGeom>
          <a:solidFill>
            <a:srgbClr val="26B53B"/>
          </a:solidFill>
          <a:ln>
            <a:solidFill>
              <a:srgbClr val="23B5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27231FE-9AA7-2608-ECC4-9D0CB750A14C}"/>
              </a:ext>
            </a:extLst>
          </p:cNvPr>
          <p:cNvSpPr/>
          <p:nvPr/>
        </p:nvSpPr>
        <p:spPr>
          <a:xfrm>
            <a:off x="11527436" y="0"/>
            <a:ext cx="662838" cy="1648918"/>
          </a:xfrm>
          <a:prstGeom prst="rect">
            <a:avLst/>
          </a:prstGeom>
          <a:solidFill>
            <a:srgbClr val="D9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373642A-7EB2-B049-25EB-29A25E7510C8}"/>
              </a:ext>
            </a:extLst>
          </p:cNvPr>
          <p:cNvSpPr/>
          <p:nvPr/>
        </p:nvSpPr>
        <p:spPr>
          <a:xfrm>
            <a:off x="11529162" y="1656417"/>
            <a:ext cx="662838" cy="181380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Imagen 6" descr="Diagrama&#10;&#10;El contenido generado por inteligencia artificial puede ser incorrecto.">
            <a:extLst>
              <a:ext uri="{FF2B5EF4-FFF2-40B4-BE49-F238E27FC236}">
                <a16:creationId xmlns:a16="http://schemas.microsoft.com/office/drawing/2014/main" id="{269D18FA-4C6D-2E05-BC37-03430A9D70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60" t="10344" r="5922" b="28494"/>
          <a:stretch/>
        </p:blipFill>
        <p:spPr>
          <a:xfrm>
            <a:off x="2924221" y="479700"/>
            <a:ext cx="5999177" cy="521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6260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4a20c9-9af0-4dae-aeba-e15070a73960" xsi:nil="true"/>
    <lcf76f155ced4ddcb4097134ff3c332f xmlns="6a6d1859-6a9f-4da9-824f-e439e613a89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0BB7AEC58CAC444A4B63F811FEE926A" ma:contentTypeVersion="14" ma:contentTypeDescription="Crear nuevo documento." ma:contentTypeScope="" ma:versionID="8680629e63e992b24468668303c781b6">
  <xsd:schema xmlns:xsd="http://www.w3.org/2001/XMLSchema" xmlns:xs="http://www.w3.org/2001/XMLSchema" xmlns:p="http://schemas.microsoft.com/office/2006/metadata/properties" xmlns:ns2="6a6d1859-6a9f-4da9-824f-e439e613a89f" xmlns:ns3="f04a20c9-9af0-4dae-aeba-e15070a73960" targetNamespace="http://schemas.microsoft.com/office/2006/metadata/properties" ma:root="true" ma:fieldsID="909707a9e4cffbda75ecfe28d8aeea2e" ns2:_="" ns3:_="">
    <xsd:import namespace="6a6d1859-6a9f-4da9-824f-e439e613a89f"/>
    <xsd:import namespace="f04a20c9-9af0-4dae-aeba-e15070a739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6d1859-6a9f-4da9-824f-e439e613a8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n" ma:readOnly="false" ma:fieldId="{5cf76f15-5ced-4ddc-b409-7134ff3c332f}" ma:taxonomyMulti="true" ma:sspId="5debfcba-7ab8-4e81-bb94-72804333e6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a20c9-9af0-4dae-aeba-e15070a7396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efe0e46-6f69-4631-9b8a-7499e98fccfb}" ma:internalName="TaxCatchAll" ma:showField="CatchAllData" ma:web="f04a20c9-9af0-4dae-aeba-e15070a739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EE0B4A-4B8F-450D-941A-3F7D05332286}">
  <ds:schemaRefs>
    <ds:schemaRef ds:uri="f04a20c9-9af0-4dae-aeba-e15070a73960"/>
    <ds:schemaRef ds:uri="http://www.w3.org/XML/1998/namespace"/>
    <ds:schemaRef ds:uri="http://schemas.microsoft.com/office/2006/documentManagement/types"/>
    <ds:schemaRef ds:uri="6a6d1859-6a9f-4da9-824f-e439e613a89f"/>
    <ds:schemaRef ds:uri="http://schemas.microsoft.com/office/2006/metadata/properti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D648084-310C-4C87-A46F-36D90DACF3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D65B62-C00E-42C2-9341-1C77C5EFCF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6d1859-6a9f-4da9-824f-e439e613a89f"/>
    <ds:schemaRef ds:uri="f04a20c9-9af0-4dae-aeba-e15070a739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226</Words>
  <Application>Microsoft Office PowerPoint</Application>
  <PresentationFormat>Panorámica</PresentationFormat>
  <Paragraphs>22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Bell MT</vt:lpstr>
      <vt:lpstr>Times New Roman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ST. IGNACIO ALFONSO ALVARADO ORTEGA</dc:creator>
  <cp:lastModifiedBy>ST. IGNACIO ALFONSO ALVARADO ORTEGA</cp:lastModifiedBy>
  <cp:revision>29</cp:revision>
  <dcterms:created xsi:type="dcterms:W3CDTF">2025-03-11T18:05:24Z</dcterms:created>
  <dcterms:modified xsi:type="dcterms:W3CDTF">2025-03-14T14:27:33Z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0x010100D0BB7AEC58CAC444A4B63F811FEE926A</vt:lpwstr>
  </property>
  <property fmtid="{D5CDD505-2E9C-101B-9397-08002B2CF9AE}" pid="3" name="MediaServiceImageTags">
    <vt:lpwstr/>
  </property>
</Properties>
</file>