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5" autoAdjust="0"/>
    <p:restoredTop sz="94660"/>
  </p:normalViewPr>
  <p:slideViewPr>
    <p:cSldViewPr snapToGrid="0">
      <p:cViewPr varScale="1">
        <p:scale>
          <a:sx n="63" d="100"/>
          <a:sy n="63" d="100"/>
        </p:scale>
        <p:origin x="34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9422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9714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8754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307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7904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442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7873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169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3405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53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980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41F81-8561-4373-9035-9F9402DB69A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B9AD3-F60F-4183-B301-0F4173ED45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489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633EECF-7AC2-43E3-8A7D-F587F696E10A}"/>
              </a:ext>
            </a:extLst>
          </p:cNvPr>
          <p:cNvSpPr/>
          <p:nvPr/>
        </p:nvSpPr>
        <p:spPr>
          <a:xfrm>
            <a:off x="2682787" y="1899965"/>
            <a:ext cx="1877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8913FD-2A93-45D3-83AD-2EDD6AF4F765}"/>
              </a:ext>
            </a:extLst>
          </p:cNvPr>
          <p:cNvSpPr txBox="1"/>
          <p:nvPr/>
        </p:nvSpPr>
        <p:spPr>
          <a:xfrm>
            <a:off x="175660" y="1734931"/>
            <a:ext cx="1668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 virtual</a:t>
            </a:r>
            <a:endParaRPr lang="es-C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Marcador de contenido 4">
            <a:extLst>
              <a:ext uri="{FF2B5EF4-FFF2-40B4-BE49-F238E27FC236}">
                <a16:creationId xmlns:a16="http://schemas.microsoft.com/office/drawing/2014/main" id="{4F3B7014-86D5-426B-8E12-053963737D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249" r="682" b="68945"/>
          <a:stretch/>
        </p:blipFill>
        <p:spPr>
          <a:xfrm>
            <a:off x="0" y="-1"/>
            <a:ext cx="6858000" cy="17094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EE2EDF2-3BA3-464F-B96F-B237BCB557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89245" r="-366" b="3145"/>
          <a:stretch/>
        </p:blipFill>
        <p:spPr>
          <a:xfrm>
            <a:off x="350520" y="11511125"/>
            <a:ext cx="6156960" cy="58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7845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3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Dania Alejandra Fonceca Lopez</dc:creator>
  <cp:lastModifiedBy>Dania Alejandra Fonceca Lopez</cp:lastModifiedBy>
  <cp:revision>2</cp:revision>
  <dcterms:created xsi:type="dcterms:W3CDTF">2023-07-14T14:56:00Z</dcterms:created>
  <dcterms:modified xsi:type="dcterms:W3CDTF">2023-07-31T17:20:07Z</dcterms:modified>
</cp:coreProperties>
</file>