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1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A99E1-D24C-4A54-B190-52FC15F7D081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A5BCE-E758-4FA5-A6AF-53AB0096A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7089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9A906-2E67-4AF2-A0B0-4F35F85CD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CDCBC3-6B85-4A80-BE63-FBF05E93B4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57C18-0432-446A-8056-AFF87D53D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53D58C-6241-4447-9524-23AE6E537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BF0E4F-9B2A-42B8-B1D6-12DE84C4C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66993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AE813-6615-46EA-86B9-68A791230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9C00EB-34AA-416C-B34C-3B9FB3B38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F604DC-3A92-4040-B315-4676C08EF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C49392-C6F9-481A-9E7A-F21CE5D65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AFA08A-EB9B-4428-8751-8E83A0483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741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494EC6-84E5-4BB2-B419-D5E10A3AB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EADA9D-40C6-4D92-9DD0-35EC5D268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1FF3A3-809A-451C-8C32-98FD539EA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7A2FD6-3678-4EDD-AD3B-65E55717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EC171A-EB7C-40C2-89EF-D7DE8DA9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9737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56EA4-02DF-4C28-B95A-627E5B0C2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4ECDA9-8417-40E0-A4F3-09109A22D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13C541-C4F1-4C4B-ABF9-CB3D0E86F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0513FB-B0C1-4612-80E8-F72A3DF95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64C05B-B78C-4293-A4D2-A9BB8733E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85DACD-8211-4291-83E0-C000FEF5A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248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966F1F-0FD2-4A40-B48D-F46039D2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5DAF99-8DD3-4464-8C00-A57E7C28A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FCE9B6-A81A-4590-825C-A19C4FE58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E0CF61F-A14D-4B38-8C94-4AD319A92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5820DA8-A722-4AC2-8E11-4FCDE104B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5156378-88FC-4CCB-8E73-E009D328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8FACD15-FEE2-4C58-8441-926F3DD9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85774D-3A00-4924-8004-B74C96CC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096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9FA52-8BBF-4A51-92C4-D0741DD00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13E3C0-D782-4108-847C-DB660E9B4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081B209-53A2-45CA-A3E5-32BBDB52F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E17187-11AC-4B80-86F5-0ED4CC73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8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B65E000-8459-498B-9063-9326CB25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AF7741-A1B0-4D75-9699-605C2CB4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3CFF6AD-94E9-4C31-9EF3-1838DF62E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812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EB988-8CDD-46EF-8BC6-39F48529D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50FD15-6993-49C1-A3EA-535437F29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559017-0BEB-401C-9F2F-13F1B0C21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1D3BA9-4CB5-4FF4-B352-5E1CE3347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DCE98B-9CA7-406A-A5A0-B42F14EA9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B99B8-05D0-4A9A-9A6C-38FEFA6B9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901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BEC55-7530-4301-84C2-2CC873A6E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76ADF7-F924-45BE-9299-83B296D21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22D897-970F-4641-9F7B-BA330AC48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E26115-4CB9-4D99-9D8F-F611A3CA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96EC2C-F6E4-4AA6-858C-3DBC1DB1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4AD95-C4AA-4A07-8050-9E7999AC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992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ED216-9C59-4D60-972E-F0488637E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306D73-E10A-4AF0-9340-B6CBD467B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17C759-B902-4268-AC9F-CB9E65F8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A74E69-CA8D-4F7C-923C-7967670C6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AA0436-77C0-4B11-9E3E-ADA37D38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340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CB3D2B-42B9-4E25-90FC-7A5E06C7DF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F8079B-0B3C-499F-823F-AB2A20183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0E2C88-82A6-4284-B0B7-11655855C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6F8C9B-D0D3-4273-BA6D-8B77A442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CD56FD-598C-4B37-A177-AD950A0C0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194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7BF7802-2D7B-472B-86CD-027269FC6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0082C9-832B-4886-82C5-3C707BDD1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EEB72E-A522-40C7-9253-CF637A2AA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D23DF-E79B-434F-9223-B17F23A859D6}" type="datetimeFigureOut">
              <a:rPr lang="es-CO" smtClean="0"/>
              <a:t>31/07/2023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AE45B3-68E3-4BFC-BBC9-9CDA8C0996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CC04C0-4FB0-4FBC-8C3A-8E3248EB6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A9CB4-3B1C-41BD-87C5-568DAFD1D65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86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4071C0C-3662-4FD2-A706-9AC04236E7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249" r="682" b="68945"/>
          <a:stretch/>
        </p:blipFill>
        <p:spPr>
          <a:xfrm>
            <a:off x="0" y="-1"/>
            <a:ext cx="12216218" cy="3045125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7937358-74AC-4CD3-8012-52EB336CCE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89245" r="-366" b="3145"/>
          <a:stretch/>
        </p:blipFill>
        <p:spPr>
          <a:xfrm>
            <a:off x="948905" y="5865962"/>
            <a:ext cx="10381007" cy="99203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C2D662D-7D1E-48A6-9629-C231C1F44143}"/>
              </a:ext>
            </a:extLst>
          </p:cNvPr>
          <p:cNvSpPr/>
          <p:nvPr/>
        </p:nvSpPr>
        <p:spPr>
          <a:xfrm>
            <a:off x="1838937" y="3351212"/>
            <a:ext cx="85141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TITULO DE LA PONENCIA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9290AF-5222-4E03-938D-82E954A134AB}"/>
              </a:ext>
            </a:extLst>
          </p:cNvPr>
          <p:cNvSpPr/>
          <p:nvPr/>
        </p:nvSpPr>
        <p:spPr>
          <a:xfrm>
            <a:off x="5152986" y="4512606"/>
            <a:ext cx="12448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AUTORES</a:t>
            </a:r>
          </a:p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Afiliación </a:t>
            </a:r>
          </a:p>
        </p:txBody>
      </p:sp>
    </p:spTree>
    <p:extLst>
      <p:ext uri="{BB962C8B-B14F-4D97-AF65-F5344CB8AC3E}">
        <p14:creationId xmlns:p14="http://schemas.microsoft.com/office/powerpoint/2010/main" val="2797989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D32788A0-33D5-43D9-A0F2-190E473620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249" r="682" b="75902"/>
          <a:stretch/>
        </p:blipFill>
        <p:spPr>
          <a:xfrm>
            <a:off x="0" y="0"/>
            <a:ext cx="12216218" cy="1975450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E22E670-95E4-4C4E-A7DA-9DD35429C2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89245" r="-366" b="3145"/>
          <a:stretch/>
        </p:blipFill>
        <p:spPr>
          <a:xfrm>
            <a:off x="3522452" y="6366129"/>
            <a:ext cx="5147095" cy="49187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F0F6CC7-8A4D-420C-B11D-8CE2D68B78B0}"/>
              </a:ext>
            </a:extLst>
          </p:cNvPr>
          <p:cNvSpPr txBox="1"/>
          <p:nvPr/>
        </p:nvSpPr>
        <p:spPr>
          <a:xfrm>
            <a:off x="974785" y="2794958"/>
            <a:ext cx="37007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CONTENIDO</a:t>
            </a:r>
          </a:p>
          <a:p>
            <a:r>
              <a:rPr lang="es-MX" dirty="0"/>
              <a:t>OBJETIVO</a:t>
            </a:r>
          </a:p>
          <a:p>
            <a:r>
              <a:rPr lang="es-MX" dirty="0"/>
              <a:t>MÉTODO</a:t>
            </a:r>
          </a:p>
          <a:p>
            <a:r>
              <a:rPr lang="es-MX" dirty="0"/>
              <a:t>PRINCIPALES RESULTADOS</a:t>
            </a:r>
          </a:p>
          <a:p>
            <a:r>
              <a:rPr lang="es-MX" dirty="0"/>
              <a:t>CONCLUSIONES 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C95691C-D724-4A19-B0FA-05DCE099CAF2}"/>
              </a:ext>
            </a:extLst>
          </p:cNvPr>
          <p:cNvSpPr txBox="1"/>
          <p:nvPr/>
        </p:nvSpPr>
        <p:spPr>
          <a:xfrm>
            <a:off x="2825151" y="5091794"/>
            <a:ext cx="9558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i="1" dirty="0">
                <a:solidFill>
                  <a:schemeClr val="accent5">
                    <a:lumMod val="50000"/>
                  </a:schemeClr>
                </a:solidFill>
              </a:rPr>
              <a:t>La ponencia tendrá una duración de 10 minutos y un espacio de 5 minutos para preguntas </a:t>
            </a:r>
            <a:endParaRPr lang="es-CO" sz="1100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205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28</Words>
  <Application>Microsoft Office PowerPoint</Application>
  <PresentationFormat>Panorámica</PresentationFormat>
  <Paragraphs>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Dania Alejandra Fonceca Lopez</dc:creator>
  <cp:lastModifiedBy>Dania Alejandra Fonceca Lopez</cp:lastModifiedBy>
  <cp:revision>8</cp:revision>
  <dcterms:created xsi:type="dcterms:W3CDTF">2023-07-14T14:38:30Z</dcterms:created>
  <dcterms:modified xsi:type="dcterms:W3CDTF">2023-07-31T17:20:12Z</dcterms:modified>
</cp:coreProperties>
</file>